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</p:sldIdLst>
  <p:sldSz cx="18300700" cy="10299700"/>
  <p:notesSz cx="18300700" cy="102997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8" Type="http://schemas.openxmlformats.org/officeDocument/2006/relationships/tableStyles" Target="tableStyles.xml"/><Relationship Id="rId17" Type="http://schemas.openxmlformats.org/officeDocument/2006/relationships/viewProps" Target="viewProps.xml"/><Relationship Id="rId16" Type="http://schemas.openxmlformats.org/officeDocument/2006/relationships/presProps" Target="presProps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2552" y="3192907"/>
            <a:ext cx="15555595" cy="21629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950" b="1" i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5105" y="5767832"/>
            <a:ext cx="12810490" cy="25749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950" b="1" i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950" b="1" i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5035" y="2368931"/>
            <a:ext cx="7960804" cy="6797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24860" y="2368931"/>
            <a:ext cx="7960804" cy="6797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950" b="1" i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7800594" y="-1"/>
            <a:ext cx="10488295" cy="10287000"/>
          </a:xfrm>
          <a:custGeom>
            <a:avLst/>
            <a:gdLst/>
            <a:ahLst/>
            <a:cxnLst/>
            <a:rect l="l" t="t" r="r" b="b"/>
            <a:pathLst>
              <a:path w="10488294" h="10287000">
                <a:moveTo>
                  <a:pt x="10487914" y="0"/>
                </a:moveTo>
                <a:lnTo>
                  <a:pt x="0" y="0"/>
                </a:lnTo>
                <a:lnTo>
                  <a:pt x="0" y="10287000"/>
                </a:lnTo>
                <a:lnTo>
                  <a:pt x="10487914" y="10287000"/>
                </a:lnTo>
                <a:lnTo>
                  <a:pt x="1048791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438096" y="1938642"/>
            <a:ext cx="15424506" cy="97408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950" b="1" i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15035" y="2368931"/>
            <a:ext cx="16470630" cy="6797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22238" y="9578721"/>
            <a:ext cx="5856224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5035" y="9578721"/>
            <a:ext cx="4209161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76505" y="9578721"/>
            <a:ext cx="4209161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image" Target="../media/image51.jpe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64.png"/><Relationship Id="rId7" Type="http://schemas.openxmlformats.org/officeDocument/2006/relationships/image" Target="../media/image63.png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image" Target="../media/image57.jpe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72.png"/><Relationship Id="rId7" Type="http://schemas.openxmlformats.org/officeDocument/2006/relationships/image" Target="../media/image71.png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image" Target="../media/image65.jpeg"/></Relationships>
</file>

<file path=ppt/slides/_rels/slide1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image" Target="../media/image73.png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14.png"/><Relationship Id="rId7" Type="http://schemas.openxmlformats.org/officeDocument/2006/relationships/image" Target="../media/image13.png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21.jpeg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26.jpeg"/><Relationship Id="rId4" Type="http://schemas.openxmlformats.org/officeDocument/2006/relationships/image" Target="../media/image25.png"/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32.jpe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39.png"/><Relationship Id="rId7" Type="http://schemas.openxmlformats.org/officeDocument/2006/relationships/image" Target="../media/image38.png"/><Relationship Id="rId6" Type="http://schemas.openxmlformats.org/officeDocument/2006/relationships/image" Target="../media/image37.png"/><Relationship Id="rId5" Type="http://schemas.openxmlformats.org/officeDocument/2006/relationships/image" Target="../media/image13.png"/><Relationship Id="rId4" Type="http://schemas.openxmlformats.org/officeDocument/2006/relationships/image" Target="../media/image36.png"/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image" Target="../media/image33.jpeg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45.jpeg"/><Relationship Id="rId5" Type="http://schemas.openxmlformats.org/officeDocument/2006/relationships/image" Target="../media/image44.png"/><Relationship Id="rId4" Type="http://schemas.openxmlformats.org/officeDocument/2006/relationships/image" Target="../media/image43.png"/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image" Target="../media/image40.png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50.jpeg"/><Relationship Id="rId4" Type="http://schemas.openxmlformats.org/officeDocument/2006/relationships/image" Target="../media/image49.png"/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image" Target="../media/image4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306410" y="1253090"/>
            <a:ext cx="9534525" cy="8225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15"/>
              </a:spcBef>
            </a:pPr>
            <a:r>
              <a:rPr sz="8950" b="1" spc="330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Building</a:t>
            </a:r>
            <a:r>
              <a:rPr sz="8950" b="1" spc="-135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8950" b="1" spc="175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a</a:t>
            </a:r>
            <a:r>
              <a:rPr sz="8950" b="1" spc="-390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8950" b="1" spc="220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Twitter </a:t>
            </a:r>
            <a:r>
              <a:rPr sz="8950" b="1" spc="210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Clone:</a:t>
            </a:r>
            <a:r>
              <a:rPr sz="8950" b="1" spc="-140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8950" b="1" spc="200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Final </a:t>
            </a:r>
            <a:r>
              <a:rPr sz="8950" b="1" spc="265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Report</a:t>
            </a:r>
            <a:r>
              <a:rPr sz="8950" b="1" spc="-210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8950" b="1" spc="260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for</a:t>
            </a:r>
            <a:r>
              <a:rPr sz="8950" b="1" spc="-330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8950" b="1" spc="260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Minor </a:t>
            </a:r>
            <a:r>
              <a:rPr sz="8950" b="1" spc="245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Project</a:t>
            </a:r>
            <a:r>
              <a:rPr sz="8950" b="1" spc="-434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8950" b="1" spc="355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with </a:t>
            </a:r>
            <a:r>
              <a:rPr sz="8950" b="1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HTML,</a:t>
            </a:r>
            <a:r>
              <a:rPr sz="8950" b="1" spc="-310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8950" b="1" spc="130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CSS,</a:t>
            </a:r>
            <a:r>
              <a:rPr sz="8950" b="1" spc="-310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8950" b="1" spc="325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and</a:t>
            </a:r>
            <a:endParaRPr sz="8950">
              <a:latin typeface="Times New Roman" panose="02020603050405020304"/>
              <a:cs typeface="Times New Roman" panose="02020603050405020304"/>
            </a:endParaRPr>
          </a:p>
          <a:p>
            <a:pPr algn="ctr">
              <a:lnSpc>
                <a:spcPts val="10725"/>
              </a:lnSpc>
            </a:pPr>
            <a:r>
              <a:rPr sz="8950" b="1" spc="55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JavaScript</a:t>
            </a:r>
            <a:endParaRPr sz="8950">
              <a:latin typeface="Times New Roman" panose="02020603050405020304"/>
              <a:cs typeface="Times New Roman" panose="02020603050405020304"/>
            </a:endParaRPr>
          </a:p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334998" y="1143000"/>
            <a:ext cx="5122075" cy="800099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10287000"/>
            <a:chOff x="0" y="0"/>
            <a:chExt cx="9144000" cy="10287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10287000"/>
            </a:xfrm>
            <a:custGeom>
              <a:avLst/>
              <a:gdLst/>
              <a:ahLst/>
              <a:cxnLst/>
              <a:rect l="l" t="t" r="r" b="b"/>
              <a:pathLst>
                <a:path w="9144000" h="10287000">
                  <a:moveTo>
                    <a:pt x="9143999" y="0"/>
                  </a:moveTo>
                  <a:lnTo>
                    <a:pt x="0" y="0"/>
                  </a:lnTo>
                  <a:lnTo>
                    <a:pt x="0" y="10286997"/>
                  </a:lnTo>
                  <a:lnTo>
                    <a:pt x="9143999" y="10286997"/>
                  </a:lnTo>
                  <a:lnTo>
                    <a:pt x="914399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1334998" y="1142997"/>
              <a:ext cx="6467474" cy="8001000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0553196" y="1494193"/>
            <a:ext cx="571500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spc="120" dirty="0">
                <a:solidFill>
                  <a:srgbClr val="000000"/>
                </a:solidFill>
              </a:rPr>
              <a:t>User</a:t>
            </a:r>
            <a:r>
              <a:rPr sz="6000" spc="-229" dirty="0">
                <a:solidFill>
                  <a:srgbClr val="000000"/>
                </a:solidFill>
              </a:rPr>
              <a:t> </a:t>
            </a:r>
            <a:r>
              <a:rPr sz="6000" spc="195" dirty="0">
                <a:solidFill>
                  <a:srgbClr val="000000"/>
                </a:solidFill>
              </a:rPr>
              <a:t>Experience</a:t>
            </a:r>
            <a:endParaRPr sz="6000"/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614135" y="2869311"/>
            <a:ext cx="1298460" cy="30880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698344" y="2869311"/>
            <a:ext cx="1261491" cy="24778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580319" y="3250311"/>
            <a:ext cx="1038098" cy="308800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4682089" y="3629698"/>
            <a:ext cx="1469644" cy="249402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1264798" y="4012310"/>
            <a:ext cx="1081392" cy="308800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10553192" y="2788539"/>
            <a:ext cx="4799965" cy="1545590"/>
          </a:xfrm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1163320" marR="474980" indent="-1151255">
              <a:lnSpc>
                <a:spcPct val="102000"/>
              </a:lnSpc>
              <a:spcBef>
                <a:spcPts val="65"/>
              </a:spcBef>
              <a:tabLst>
                <a:tab pos="3425190" algn="l"/>
              </a:tabLst>
            </a:pPr>
            <a:r>
              <a:rPr sz="2450" spc="70" dirty="0">
                <a:latin typeface="Verdana" panose="020B0604030504040204"/>
                <a:cs typeface="Verdana" panose="020B0604030504040204"/>
              </a:rPr>
              <a:t>Focusing</a:t>
            </a:r>
            <a:r>
              <a:rPr sz="2450" spc="-215" dirty="0">
                <a:latin typeface="Verdana" panose="020B0604030504040204"/>
                <a:cs typeface="Verdana" panose="020B0604030504040204"/>
              </a:rPr>
              <a:t> </a:t>
            </a:r>
            <a:r>
              <a:rPr sz="2450" spc="65" dirty="0">
                <a:latin typeface="Verdana" panose="020B0604030504040204"/>
                <a:cs typeface="Verdana" panose="020B0604030504040204"/>
              </a:rPr>
              <a:t>on</a:t>
            </a:r>
            <a:r>
              <a:rPr sz="2450" dirty="0">
                <a:latin typeface="Verdana" panose="020B0604030504040204"/>
                <a:cs typeface="Verdana" panose="020B0604030504040204"/>
              </a:rPr>
              <a:t>	</a:t>
            </a:r>
            <a:r>
              <a:rPr sz="2450" spc="50" dirty="0">
                <a:latin typeface="Verdana" panose="020B0604030504040204"/>
                <a:cs typeface="Verdana" panose="020B0604030504040204"/>
              </a:rPr>
              <a:t>and </a:t>
            </a:r>
            <a:r>
              <a:rPr sz="2450" dirty="0">
                <a:latin typeface="Verdana" panose="020B0604030504040204"/>
                <a:cs typeface="Verdana" panose="020B0604030504040204"/>
              </a:rPr>
              <a:t>to</a:t>
            </a:r>
            <a:r>
              <a:rPr sz="2450" spc="-190" dirty="0">
                <a:latin typeface="Verdana" panose="020B0604030504040204"/>
                <a:cs typeface="Verdana" panose="020B0604030504040204"/>
              </a:rPr>
              <a:t> </a:t>
            </a:r>
            <a:r>
              <a:rPr sz="2450" spc="60" dirty="0">
                <a:latin typeface="Verdana" panose="020B0604030504040204"/>
                <a:cs typeface="Verdana" panose="020B0604030504040204"/>
              </a:rPr>
              <a:t>enhance</a:t>
            </a:r>
            <a:r>
              <a:rPr sz="2450" spc="-185" dirty="0">
                <a:latin typeface="Verdana" panose="020B0604030504040204"/>
                <a:cs typeface="Verdana" panose="020B0604030504040204"/>
              </a:rPr>
              <a:t> </a:t>
            </a:r>
            <a:r>
              <a:rPr sz="2450" spc="50" dirty="0">
                <a:latin typeface="Verdana" panose="020B0604030504040204"/>
                <a:cs typeface="Verdana" panose="020B0604030504040204"/>
              </a:rPr>
              <a:t>the</a:t>
            </a:r>
            <a:r>
              <a:rPr sz="2450" spc="-190" dirty="0">
                <a:latin typeface="Verdana" panose="020B0604030504040204"/>
                <a:cs typeface="Verdana" panose="020B0604030504040204"/>
              </a:rPr>
              <a:t> </a:t>
            </a:r>
            <a:r>
              <a:rPr sz="2450" spc="-20" dirty="0">
                <a:latin typeface="Verdana" panose="020B0604030504040204"/>
                <a:cs typeface="Verdana" panose="020B0604030504040204"/>
              </a:rPr>
              <a:t>user</a:t>
            </a:r>
            <a:endParaRPr sz="2450">
              <a:latin typeface="Verdana" panose="020B0604030504040204"/>
              <a:cs typeface="Verdana" panose="020B0604030504040204"/>
            </a:endParaRPr>
          </a:p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sz="2450" spc="-25" dirty="0">
                <a:latin typeface="Verdana" panose="020B0604030504040204"/>
                <a:cs typeface="Verdana" panose="020B0604030504040204"/>
              </a:rPr>
              <a:t>experience.</a:t>
            </a:r>
            <a:r>
              <a:rPr sz="2450" spc="-155" dirty="0">
                <a:latin typeface="Verdana" panose="020B0604030504040204"/>
                <a:cs typeface="Verdana" panose="020B0604030504040204"/>
              </a:rPr>
              <a:t> </a:t>
            </a:r>
            <a:r>
              <a:rPr sz="2450" spc="-10" dirty="0">
                <a:latin typeface="Verdana" panose="020B0604030504040204"/>
                <a:cs typeface="Verdana" panose="020B0604030504040204"/>
              </a:rPr>
              <a:t>Incorporating</a:t>
            </a:r>
            <a:endParaRPr sz="2450">
              <a:latin typeface="Verdana" panose="020B0604030504040204"/>
              <a:cs typeface="Verdana" panose="020B0604030504040204"/>
            </a:endParaRPr>
          </a:p>
          <a:p>
            <a:pPr marL="12700">
              <a:lnSpc>
                <a:spcPct val="100000"/>
              </a:lnSpc>
              <a:spcBef>
                <a:spcPts val="60"/>
              </a:spcBef>
              <a:tabLst>
                <a:tab pos="1892935" algn="l"/>
              </a:tabLst>
            </a:pPr>
            <a:r>
              <a:rPr sz="2450" spc="50" dirty="0">
                <a:latin typeface="Verdana" panose="020B0604030504040204"/>
                <a:cs typeface="Verdana" panose="020B0604030504040204"/>
              </a:rPr>
              <a:t>and</a:t>
            </a:r>
            <a:r>
              <a:rPr sz="2450" dirty="0">
                <a:latin typeface="Verdana" panose="020B0604030504040204"/>
                <a:cs typeface="Verdana" panose="020B0604030504040204"/>
              </a:rPr>
              <a:t>	</a:t>
            </a:r>
            <a:r>
              <a:rPr sz="2450" spc="-25" dirty="0">
                <a:latin typeface="Verdana" panose="020B0604030504040204"/>
                <a:cs typeface="Verdana" panose="020B0604030504040204"/>
              </a:rPr>
              <a:t>for</a:t>
            </a:r>
            <a:r>
              <a:rPr sz="2450" spc="-195" dirty="0">
                <a:latin typeface="Verdana" panose="020B0604030504040204"/>
                <a:cs typeface="Verdana" panose="020B0604030504040204"/>
              </a:rPr>
              <a:t> </a:t>
            </a:r>
            <a:r>
              <a:rPr sz="2450" spc="-10" dirty="0">
                <a:latin typeface="Verdana" panose="020B0604030504040204"/>
                <a:cs typeface="Verdana" panose="020B0604030504040204"/>
              </a:rPr>
              <a:t>improvements.</a:t>
            </a:r>
            <a:endParaRPr sz="2450">
              <a:latin typeface="Verdana" panose="020B0604030504040204"/>
              <a:cs typeface="Verdana" panose="020B0604030504040204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0" y="0"/>
            <a:ext cx="8124825" cy="1028699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877998" y="1126109"/>
            <a:ext cx="8648700" cy="1752600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231775" rIns="0" bIns="0" rtlCol="0">
            <a:spAutoFit/>
          </a:bodyPr>
          <a:lstStyle/>
          <a:p>
            <a:pPr marR="29210" algn="ctr">
              <a:lnSpc>
                <a:spcPct val="100000"/>
              </a:lnSpc>
              <a:spcBef>
                <a:spcPts val="1825"/>
              </a:spcBef>
            </a:pPr>
            <a:r>
              <a:rPr sz="5850" spc="210" dirty="0"/>
              <a:t>Challenges</a:t>
            </a:r>
            <a:r>
              <a:rPr sz="5850" spc="-60" dirty="0"/>
              <a:t> </a:t>
            </a:r>
            <a:r>
              <a:rPr sz="5850" spc="120" dirty="0"/>
              <a:t>Faced</a:t>
            </a:r>
            <a:endParaRPr sz="585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952418" y="3896829"/>
            <a:ext cx="2077961" cy="30880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862941" y="3896829"/>
            <a:ext cx="3501136" cy="30880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435410" y="3457066"/>
            <a:ext cx="2017064" cy="308876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4644878" y="3458679"/>
            <a:ext cx="2180590" cy="24778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2294082" y="4782654"/>
            <a:ext cx="1728368" cy="247789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9528212" y="3377920"/>
            <a:ext cx="5033010" cy="4025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4006850" algn="l"/>
              </a:tabLst>
            </a:pPr>
            <a:r>
              <a:rPr sz="2450" spc="-10" dirty="0">
                <a:latin typeface="Verdana" panose="020B0604030504040204"/>
                <a:cs typeface="Verdana" panose="020B0604030504040204"/>
              </a:rPr>
              <a:t>Addressing</a:t>
            </a:r>
            <a:r>
              <a:rPr sz="2450" dirty="0">
                <a:latin typeface="Verdana" panose="020B0604030504040204"/>
                <a:cs typeface="Verdana" panose="020B0604030504040204"/>
              </a:rPr>
              <a:t>	</a:t>
            </a:r>
            <a:r>
              <a:rPr sz="2450" spc="-60" dirty="0">
                <a:latin typeface="Verdana" panose="020B0604030504040204"/>
                <a:cs typeface="Verdana" panose="020B0604030504040204"/>
              </a:rPr>
              <a:t>issues,</a:t>
            </a:r>
            <a:endParaRPr sz="2450">
              <a:latin typeface="Verdana" panose="020B0604030504040204"/>
              <a:cs typeface="Verdana" panose="020B0604030504040204"/>
            </a:endParaRPr>
          </a:p>
        </p:txBody>
      </p:sp>
      <p:pic>
        <p:nvPicPr>
          <p:cNvPr id="10" name="object 1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2096915" y="4334979"/>
            <a:ext cx="2709252" cy="247789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12001448" y="3816070"/>
            <a:ext cx="785495" cy="4025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450" spc="-365" dirty="0">
                <a:latin typeface="Verdana" panose="020B0604030504040204"/>
                <a:cs typeface="Verdana" panose="020B0604030504040204"/>
              </a:rPr>
              <a:t>,</a:t>
            </a:r>
            <a:r>
              <a:rPr sz="2450" spc="-215" dirty="0">
                <a:latin typeface="Verdana" panose="020B0604030504040204"/>
                <a:cs typeface="Verdana" panose="020B0604030504040204"/>
              </a:rPr>
              <a:t> </a:t>
            </a:r>
            <a:r>
              <a:rPr sz="2450" spc="50" dirty="0">
                <a:latin typeface="Verdana" panose="020B0604030504040204"/>
                <a:cs typeface="Verdana" panose="020B0604030504040204"/>
              </a:rPr>
              <a:t>and</a:t>
            </a:r>
            <a:endParaRPr sz="2450">
              <a:latin typeface="Verdana" panose="020B0604030504040204"/>
              <a:cs typeface="Verdana" panose="020B0604030504040204"/>
            </a:endParaRPr>
          </a:p>
        </p:txBody>
      </p:sp>
      <p:pic>
        <p:nvPicPr>
          <p:cNvPr id="12" name="object 12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5584296" y="4334979"/>
            <a:ext cx="729615" cy="247789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16348075" y="3816070"/>
            <a:ext cx="92075" cy="4025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450" spc="-415" dirty="0">
                <a:latin typeface="Verdana" panose="020B0604030504040204"/>
                <a:cs typeface="Verdana" panose="020B0604030504040204"/>
              </a:rPr>
              <a:t>.</a:t>
            </a:r>
            <a:endParaRPr sz="245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0038054" y="4254220"/>
            <a:ext cx="1983739" cy="4025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450" spc="45" dirty="0">
                <a:latin typeface="Verdana" panose="020B0604030504040204"/>
                <a:cs typeface="Verdana" panose="020B0604030504040204"/>
              </a:rPr>
              <a:t>Overcoming</a:t>
            </a:r>
            <a:endParaRPr sz="245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4872645" y="4254220"/>
            <a:ext cx="636905" cy="4025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450" spc="50" dirty="0">
                <a:latin typeface="Verdana" panose="020B0604030504040204"/>
                <a:cs typeface="Verdana" panose="020B0604030504040204"/>
              </a:rPr>
              <a:t>and</a:t>
            </a:r>
            <a:endParaRPr sz="245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4006448" y="4701895"/>
            <a:ext cx="92075" cy="4025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450" spc="-415" dirty="0">
                <a:latin typeface="Verdana" panose="020B0604030504040204"/>
                <a:cs typeface="Verdana" panose="020B0604030504040204"/>
              </a:rPr>
              <a:t>.</a:t>
            </a:r>
            <a:endParaRPr sz="2450">
              <a:latin typeface="Verdana" panose="020B0604030504040204"/>
              <a:cs typeface="Verdana" panose="020B0604030504040204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10287000"/>
            <a:chOff x="0" y="0"/>
            <a:chExt cx="9144000" cy="10287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10287000"/>
            </a:xfrm>
            <a:custGeom>
              <a:avLst/>
              <a:gdLst/>
              <a:ahLst/>
              <a:cxnLst/>
              <a:rect l="l" t="t" r="r" b="b"/>
              <a:pathLst>
                <a:path w="9144000" h="10287000">
                  <a:moveTo>
                    <a:pt x="9143999" y="0"/>
                  </a:moveTo>
                  <a:lnTo>
                    <a:pt x="0" y="0"/>
                  </a:lnTo>
                  <a:lnTo>
                    <a:pt x="0" y="10286997"/>
                  </a:lnTo>
                  <a:lnTo>
                    <a:pt x="9143999" y="10286997"/>
                  </a:lnTo>
                  <a:lnTo>
                    <a:pt x="914399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1334998" y="1142997"/>
              <a:ext cx="6467474" cy="8001000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0553191" y="1484668"/>
            <a:ext cx="621855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110" dirty="0">
                <a:solidFill>
                  <a:srgbClr val="000000"/>
                </a:solidFill>
              </a:rPr>
              <a:t>Future</a:t>
            </a:r>
            <a:r>
              <a:rPr sz="4800" spc="-60" dirty="0">
                <a:solidFill>
                  <a:srgbClr val="000000"/>
                </a:solidFill>
              </a:rPr>
              <a:t> </a:t>
            </a:r>
            <a:r>
              <a:rPr sz="4800" spc="195" dirty="0">
                <a:solidFill>
                  <a:srgbClr val="000000"/>
                </a:solidFill>
              </a:rPr>
              <a:t>Enhancements</a:t>
            </a:r>
            <a:endParaRPr sz="4800"/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487781" y="3248698"/>
            <a:ext cx="1922780" cy="249402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571264" y="3631310"/>
            <a:ext cx="2404452" cy="30880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183554" y="2867698"/>
            <a:ext cx="2749232" cy="308876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580319" y="3250311"/>
            <a:ext cx="2709087" cy="308800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591978" y="4012310"/>
            <a:ext cx="1584020" cy="308800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2984554" y="4012310"/>
            <a:ext cx="1656005" cy="308800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0580319" y="4393311"/>
            <a:ext cx="843457" cy="247789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10553194" y="2788552"/>
            <a:ext cx="5904230" cy="1926589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R="264795" algn="r">
              <a:lnSpc>
                <a:spcPct val="100000"/>
              </a:lnSpc>
              <a:spcBef>
                <a:spcPts val="125"/>
              </a:spcBef>
              <a:tabLst>
                <a:tab pos="4445635" algn="l"/>
              </a:tabLst>
            </a:pPr>
            <a:r>
              <a:rPr sz="2450" spc="-10" dirty="0">
                <a:latin typeface="Verdana" panose="020B0604030504040204"/>
                <a:cs typeface="Verdana" panose="020B0604030504040204"/>
              </a:rPr>
              <a:t>Exploring</a:t>
            </a:r>
            <a:r>
              <a:rPr sz="2450" dirty="0">
                <a:latin typeface="Verdana" panose="020B0604030504040204"/>
                <a:cs typeface="Verdana" panose="020B0604030504040204"/>
              </a:rPr>
              <a:t>	</a:t>
            </a:r>
            <a:r>
              <a:rPr sz="2450" spc="60" dirty="0">
                <a:latin typeface="Verdana" panose="020B0604030504040204"/>
                <a:cs typeface="Verdana" panose="020B0604030504040204"/>
              </a:rPr>
              <a:t>such</a:t>
            </a:r>
            <a:r>
              <a:rPr sz="2450" spc="-204" dirty="0">
                <a:latin typeface="Verdana" panose="020B0604030504040204"/>
                <a:cs typeface="Verdana" panose="020B0604030504040204"/>
              </a:rPr>
              <a:t> </a:t>
            </a:r>
            <a:r>
              <a:rPr sz="2450" spc="-25" dirty="0">
                <a:latin typeface="Verdana" panose="020B0604030504040204"/>
                <a:cs typeface="Verdana" panose="020B0604030504040204"/>
              </a:rPr>
              <a:t>as</a:t>
            </a:r>
            <a:endParaRPr sz="2450">
              <a:latin typeface="Verdana" panose="020B0604030504040204"/>
              <a:cs typeface="Verdana" panose="020B0604030504040204"/>
            </a:endParaRPr>
          </a:p>
          <a:p>
            <a:pPr marR="281940" algn="r">
              <a:lnSpc>
                <a:spcPct val="100000"/>
              </a:lnSpc>
              <a:spcBef>
                <a:spcPts val="60"/>
              </a:spcBef>
              <a:tabLst>
                <a:tab pos="2099310" algn="l"/>
              </a:tabLst>
            </a:pPr>
            <a:r>
              <a:rPr sz="2450" spc="-415" dirty="0">
                <a:latin typeface="Verdana" panose="020B0604030504040204"/>
                <a:cs typeface="Verdana" panose="020B0604030504040204"/>
              </a:rPr>
              <a:t>,</a:t>
            </a:r>
            <a:r>
              <a:rPr sz="2450" dirty="0">
                <a:latin typeface="Verdana" panose="020B0604030504040204"/>
                <a:cs typeface="Verdana" panose="020B0604030504040204"/>
              </a:rPr>
              <a:t>	</a:t>
            </a:r>
            <a:r>
              <a:rPr sz="2450" spc="-365" dirty="0">
                <a:latin typeface="Verdana" panose="020B0604030504040204"/>
                <a:cs typeface="Verdana" panose="020B0604030504040204"/>
              </a:rPr>
              <a:t>,</a:t>
            </a:r>
            <a:r>
              <a:rPr sz="2450" spc="-215" dirty="0">
                <a:latin typeface="Verdana" panose="020B0604030504040204"/>
                <a:cs typeface="Verdana" panose="020B0604030504040204"/>
              </a:rPr>
              <a:t> </a:t>
            </a:r>
            <a:r>
              <a:rPr sz="2450" spc="50" dirty="0">
                <a:latin typeface="Verdana" panose="020B0604030504040204"/>
                <a:cs typeface="Verdana" panose="020B0604030504040204"/>
              </a:rPr>
              <a:t>and</a:t>
            </a:r>
            <a:endParaRPr sz="2450">
              <a:latin typeface="Verdana" panose="020B0604030504040204"/>
              <a:cs typeface="Verdana" panose="020B0604030504040204"/>
            </a:endParaRPr>
          </a:p>
          <a:p>
            <a:pPr marL="2418715">
              <a:lnSpc>
                <a:spcPct val="100000"/>
              </a:lnSpc>
              <a:spcBef>
                <a:spcPts val="60"/>
              </a:spcBef>
            </a:pPr>
            <a:r>
              <a:rPr sz="2450" spc="-365" dirty="0">
                <a:latin typeface="Verdana" panose="020B0604030504040204"/>
                <a:cs typeface="Verdana" panose="020B0604030504040204"/>
              </a:rPr>
              <a:t>.</a:t>
            </a:r>
            <a:r>
              <a:rPr sz="2450" spc="-215" dirty="0">
                <a:latin typeface="Verdana" panose="020B0604030504040204"/>
                <a:cs typeface="Verdana" panose="020B0604030504040204"/>
              </a:rPr>
              <a:t> </a:t>
            </a:r>
            <a:r>
              <a:rPr sz="2450" spc="-10" dirty="0">
                <a:latin typeface="Verdana" panose="020B0604030504040204"/>
                <a:cs typeface="Verdana" panose="020B0604030504040204"/>
              </a:rPr>
              <a:t>Continuously</a:t>
            </a:r>
            <a:endParaRPr sz="2450">
              <a:latin typeface="Verdana" panose="020B0604030504040204"/>
              <a:cs typeface="Verdana" panose="020B0604030504040204"/>
            </a:endParaRPr>
          </a:p>
          <a:p>
            <a:pPr marL="1722755">
              <a:lnSpc>
                <a:spcPct val="100000"/>
              </a:lnSpc>
              <a:spcBef>
                <a:spcPts val="60"/>
              </a:spcBef>
              <a:tabLst>
                <a:tab pos="4187190" algn="l"/>
              </a:tabLst>
            </a:pPr>
            <a:r>
              <a:rPr sz="2450" spc="50" dirty="0">
                <a:latin typeface="Verdana" panose="020B0604030504040204"/>
                <a:cs typeface="Verdana" panose="020B0604030504040204"/>
              </a:rPr>
              <a:t>and</a:t>
            </a:r>
            <a:r>
              <a:rPr sz="2450" dirty="0">
                <a:latin typeface="Verdana" panose="020B0604030504040204"/>
                <a:cs typeface="Verdana" panose="020B0604030504040204"/>
              </a:rPr>
              <a:t>	</a:t>
            </a:r>
            <a:r>
              <a:rPr sz="2450" spc="50" dirty="0">
                <a:latin typeface="Verdana" panose="020B0604030504040204"/>
                <a:cs typeface="Verdana" panose="020B0604030504040204"/>
              </a:rPr>
              <a:t>the</a:t>
            </a:r>
            <a:r>
              <a:rPr sz="2450" spc="-210" dirty="0">
                <a:latin typeface="Verdana" panose="020B0604030504040204"/>
                <a:cs typeface="Verdana" panose="020B0604030504040204"/>
              </a:rPr>
              <a:t> </a:t>
            </a:r>
            <a:r>
              <a:rPr sz="2450" spc="-10" dirty="0">
                <a:latin typeface="Verdana" panose="020B0604030504040204"/>
                <a:cs typeface="Verdana" panose="020B0604030504040204"/>
              </a:rPr>
              <a:t>Twitter</a:t>
            </a:r>
            <a:endParaRPr sz="2450">
              <a:latin typeface="Verdana" panose="020B0604030504040204"/>
              <a:cs typeface="Verdana" panose="020B0604030504040204"/>
            </a:endParaRPr>
          </a:p>
          <a:p>
            <a:pPr marL="870585">
              <a:lnSpc>
                <a:spcPct val="100000"/>
              </a:lnSpc>
              <a:spcBef>
                <a:spcPts val="60"/>
              </a:spcBef>
            </a:pPr>
            <a:r>
              <a:rPr sz="2450" spc="-415" dirty="0">
                <a:latin typeface="Verdana" panose="020B0604030504040204"/>
                <a:cs typeface="Verdana" panose="020B0604030504040204"/>
              </a:rPr>
              <a:t>.</a:t>
            </a:r>
            <a:endParaRPr sz="2450">
              <a:latin typeface="Verdana" panose="020B0604030504040204"/>
              <a:cs typeface="Verdana" panose="020B0604030504040204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-1765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17061942" y="0"/>
                </a:lnTo>
                <a:lnTo>
                  <a:pt x="17061942" y="1225550"/>
                </a:lnTo>
                <a:lnTo>
                  <a:pt x="17061942" y="9061450"/>
                </a:lnTo>
                <a:lnTo>
                  <a:pt x="12092534" y="9061450"/>
                </a:lnTo>
                <a:lnTo>
                  <a:pt x="12092534" y="9057615"/>
                </a:lnTo>
                <a:lnTo>
                  <a:pt x="6195504" y="9057615"/>
                </a:lnTo>
                <a:lnTo>
                  <a:pt x="6195504" y="9061450"/>
                </a:lnTo>
                <a:lnTo>
                  <a:pt x="1225994" y="9061450"/>
                </a:lnTo>
                <a:lnTo>
                  <a:pt x="1225994" y="1225550"/>
                </a:lnTo>
                <a:lnTo>
                  <a:pt x="6195504" y="1225550"/>
                </a:lnTo>
                <a:lnTo>
                  <a:pt x="6195504" y="1230045"/>
                </a:lnTo>
                <a:lnTo>
                  <a:pt x="12092534" y="1230045"/>
                </a:lnTo>
                <a:lnTo>
                  <a:pt x="12092534" y="1225550"/>
                </a:lnTo>
                <a:lnTo>
                  <a:pt x="17061942" y="1225550"/>
                </a:lnTo>
                <a:lnTo>
                  <a:pt x="17061942" y="0"/>
                </a:lnTo>
                <a:lnTo>
                  <a:pt x="11815737" y="0"/>
                </a:lnTo>
                <a:lnTo>
                  <a:pt x="11815737" y="1828"/>
                </a:lnTo>
                <a:lnTo>
                  <a:pt x="6472263" y="1828"/>
                </a:lnTo>
                <a:lnTo>
                  <a:pt x="6472263" y="0"/>
                </a:lnTo>
                <a:lnTo>
                  <a:pt x="0" y="0"/>
                </a:lnTo>
                <a:lnTo>
                  <a:pt x="0" y="1225550"/>
                </a:lnTo>
                <a:lnTo>
                  <a:pt x="0" y="9061450"/>
                </a:lnTo>
                <a:lnTo>
                  <a:pt x="0" y="10287000"/>
                </a:lnTo>
                <a:lnTo>
                  <a:pt x="6472263" y="10287000"/>
                </a:lnTo>
                <a:lnTo>
                  <a:pt x="6472263" y="10285832"/>
                </a:lnTo>
                <a:lnTo>
                  <a:pt x="11815737" y="10285832"/>
                </a:lnTo>
                <a:lnTo>
                  <a:pt x="11815737" y="10287000"/>
                </a:lnTo>
                <a:lnTo>
                  <a:pt x="18288000" y="10287000"/>
                </a:lnTo>
                <a:lnTo>
                  <a:pt x="18288000" y="9061450"/>
                </a:lnTo>
                <a:lnTo>
                  <a:pt x="18288000" y="1225550"/>
                </a:lnTo>
                <a:lnTo>
                  <a:pt x="182880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78003" y="2406599"/>
            <a:ext cx="6722745" cy="155575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0000" spc="450" dirty="0">
                <a:solidFill>
                  <a:srgbClr val="000000"/>
                </a:solidFill>
              </a:rPr>
              <a:t>Conclusion</a:t>
            </a:r>
            <a:endParaRPr sz="10000"/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7226884" y="4740871"/>
            <a:ext cx="2202040" cy="247802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32669" y="4740871"/>
            <a:ext cx="1429054" cy="308800"/>
          </a:xfrm>
          <a:prstGeom prst="rect">
            <a:avLst/>
          </a:prstGeom>
        </p:spPr>
      </p:pic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4345076" y="4682871"/>
          <a:ext cx="9664700" cy="114427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58795"/>
                <a:gridCol w="3604259"/>
                <a:gridCol w="2924810"/>
              </a:tblGrid>
              <a:tr h="381635">
                <a:tc>
                  <a:txBody>
                    <a:bodyPr/>
                    <a:lstStyle/>
                    <a:p>
                      <a:pPr marL="31750">
                        <a:lnSpc>
                          <a:spcPts val="2885"/>
                        </a:lnSpc>
                      </a:pPr>
                      <a:r>
                        <a:rPr sz="2450" dirty="0">
                          <a:latin typeface="Verdana" panose="020B0604030504040204"/>
                          <a:cs typeface="Verdana" panose="020B0604030504040204"/>
                        </a:rPr>
                        <a:t>Summarizing</a:t>
                      </a:r>
                      <a:r>
                        <a:rPr sz="2450" spc="300" dirty="0">
                          <a:latin typeface="Verdana" panose="020B0604030504040204"/>
                          <a:cs typeface="Verdana" panose="020B0604030504040204"/>
                        </a:rPr>
                        <a:t> </a:t>
                      </a:r>
                      <a:r>
                        <a:rPr sz="2450" spc="25" dirty="0">
                          <a:latin typeface="Verdana" panose="020B0604030504040204"/>
                          <a:cs typeface="Verdana" panose="020B0604030504040204"/>
                        </a:rPr>
                        <a:t>the</a:t>
                      </a:r>
                      <a:endParaRPr sz="2450">
                        <a:latin typeface="Verdana" panose="020B0604030504040204"/>
                        <a:cs typeface="Verdana" panose="020B060403050404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103755">
                        <a:lnSpc>
                          <a:spcPts val="2885"/>
                        </a:lnSpc>
                      </a:pPr>
                      <a:r>
                        <a:rPr sz="2450" spc="50" dirty="0">
                          <a:latin typeface="Verdana" panose="020B0604030504040204"/>
                          <a:cs typeface="Verdana" panose="020B0604030504040204"/>
                        </a:rPr>
                        <a:t>and</a:t>
                      </a:r>
                      <a:endParaRPr sz="2450">
                        <a:latin typeface="Verdana" panose="020B0604030504040204"/>
                        <a:cs typeface="Verdana" panose="020B060403050404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732790">
                        <a:lnSpc>
                          <a:spcPts val="2885"/>
                        </a:lnSpc>
                      </a:pPr>
                      <a:r>
                        <a:rPr sz="2450" dirty="0">
                          <a:latin typeface="Verdana" panose="020B0604030504040204"/>
                          <a:cs typeface="Verdana" panose="020B0604030504040204"/>
                        </a:rPr>
                        <a:t>from</a:t>
                      </a:r>
                      <a:r>
                        <a:rPr sz="2450" spc="-75" dirty="0">
                          <a:latin typeface="Verdana" panose="020B0604030504040204"/>
                          <a:cs typeface="Verdana" panose="020B0604030504040204"/>
                        </a:rPr>
                        <a:t> </a:t>
                      </a:r>
                      <a:r>
                        <a:rPr sz="2450" spc="70" dirty="0">
                          <a:latin typeface="Verdana" panose="020B0604030504040204"/>
                          <a:cs typeface="Verdana" panose="020B0604030504040204"/>
                        </a:rPr>
                        <a:t>building</a:t>
                      </a:r>
                      <a:endParaRPr sz="2450">
                        <a:latin typeface="Verdana" panose="020B0604030504040204"/>
                        <a:cs typeface="Verdana" panose="020B0604030504040204"/>
                      </a:endParaRPr>
                    </a:p>
                  </a:txBody>
                  <a:tcPr marL="0" marR="0" marT="0" marB="0"/>
                </a:tc>
              </a:tr>
              <a:tr h="381000">
                <a:tc>
                  <a:txBody>
                    <a:bodyPr/>
                    <a:lstStyle/>
                    <a:p>
                      <a:pPr marL="690245">
                        <a:lnSpc>
                          <a:spcPts val="2875"/>
                        </a:lnSpc>
                      </a:pPr>
                      <a:r>
                        <a:rPr sz="2450" spc="50" dirty="0">
                          <a:latin typeface="Verdana" panose="020B0604030504040204"/>
                          <a:cs typeface="Verdana" panose="020B0604030504040204"/>
                        </a:rPr>
                        <a:t>the</a:t>
                      </a:r>
                      <a:r>
                        <a:rPr sz="2450" spc="-210" dirty="0">
                          <a:latin typeface="Verdana" panose="020B0604030504040204"/>
                          <a:cs typeface="Verdana" panose="020B0604030504040204"/>
                        </a:rPr>
                        <a:t> </a:t>
                      </a:r>
                      <a:r>
                        <a:rPr sz="2450" spc="-10" dirty="0">
                          <a:latin typeface="Verdana" panose="020B0604030504040204"/>
                          <a:cs typeface="Verdana" panose="020B0604030504040204"/>
                        </a:rPr>
                        <a:t>Twitter</a:t>
                      </a:r>
                      <a:endParaRPr sz="2450">
                        <a:latin typeface="Verdana" panose="020B0604030504040204"/>
                        <a:cs typeface="Verdana" panose="020B060403050404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76225">
                        <a:lnSpc>
                          <a:spcPts val="2875"/>
                        </a:lnSpc>
                      </a:pPr>
                      <a:r>
                        <a:rPr sz="2450" spc="-365" dirty="0">
                          <a:latin typeface="Verdana" panose="020B0604030504040204"/>
                          <a:cs typeface="Verdana" panose="020B0604030504040204"/>
                        </a:rPr>
                        <a:t>.</a:t>
                      </a:r>
                      <a:r>
                        <a:rPr sz="2450" spc="-215" dirty="0">
                          <a:latin typeface="Verdana" panose="020B0604030504040204"/>
                          <a:cs typeface="Verdana" panose="020B0604030504040204"/>
                        </a:rPr>
                        <a:t> </a:t>
                      </a:r>
                      <a:r>
                        <a:rPr sz="2450" spc="70" dirty="0">
                          <a:latin typeface="Verdana" panose="020B0604030504040204"/>
                          <a:cs typeface="Verdana" panose="020B0604030504040204"/>
                        </a:rPr>
                        <a:t>Emphasizing</a:t>
                      </a:r>
                      <a:r>
                        <a:rPr sz="2450" spc="-215" dirty="0">
                          <a:latin typeface="Verdana" panose="020B0604030504040204"/>
                          <a:cs typeface="Verdana" panose="020B0604030504040204"/>
                        </a:rPr>
                        <a:t> </a:t>
                      </a:r>
                      <a:r>
                        <a:rPr sz="2450" spc="25" dirty="0">
                          <a:latin typeface="Verdana" panose="020B0604030504040204"/>
                          <a:cs typeface="Verdana" panose="020B0604030504040204"/>
                        </a:rPr>
                        <a:t>the</a:t>
                      </a:r>
                      <a:endParaRPr sz="2450">
                        <a:latin typeface="Verdana" panose="020B0604030504040204"/>
                        <a:cs typeface="Verdana" panose="020B060403050404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00380">
                        <a:lnSpc>
                          <a:spcPts val="2875"/>
                        </a:lnSpc>
                      </a:pPr>
                      <a:r>
                        <a:rPr sz="2450" dirty="0">
                          <a:latin typeface="Verdana" panose="020B0604030504040204"/>
                          <a:cs typeface="Verdana" panose="020B0604030504040204"/>
                        </a:rPr>
                        <a:t>of</a:t>
                      </a:r>
                      <a:r>
                        <a:rPr sz="2450" spc="-195" dirty="0">
                          <a:latin typeface="Verdana" panose="020B0604030504040204"/>
                          <a:cs typeface="Verdana" panose="020B0604030504040204"/>
                        </a:rPr>
                        <a:t> </a:t>
                      </a:r>
                      <a:r>
                        <a:rPr sz="2450" spc="-10" dirty="0">
                          <a:latin typeface="Verdana" panose="020B0604030504040204"/>
                          <a:cs typeface="Verdana" panose="020B0604030504040204"/>
                        </a:rPr>
                        <a:t>practical</a:t>
                      </a:r>
                      <a:endParaRPr sz="2450">
                        <a:latin typeface="Verdana" panose="020B0604030504040204"/>
                        <a:cs typeface="Verdana" panose="020B0604030504040204"/>
                      </a:endParaRPr>
                    </a:p>
                  </a:txBody>
                  <a:tcPr marL="0" marR="0" marT="0" marB="0"/>
                </a:tc>
              </a:tr>
              <a:tr h="38163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21310" algn="ctr">
                        <a:lnSpc>
                          <a:spcPts val="2875"/>
                        </a:lnSpc>
                      </a:pPr>
                      <a:r>
                        <a:rPr sz="2450" spc="50" dirty="0">
                          <a:latin typeface="Verdana" panose="020B0604030504040204"/>
                          <a:cs typeface="Verdana" panose="020B0604030504040204"/>
                        </a:rPr>
                        <a:t>and</a:t>
                      </a:r>
                      <a:endParaRPr sz="2450">
                        <a:latin typeface="Verdana" panose="020B0604030504040204"/>
                        <a:cs typeface="Verdana" panose="020B060403050404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00735">
                        <a:lnSpc>
                          <a:spcPts val="2875"/>
                        </a:lnSpc>
                      </a:pPr>
                      <a:r>
                        <a:rPr sz="2450" spc="-415" dirty="0">
                          <a:latin typeface="Verdana" panose="020B0604030504040204"/>
                          <a:cs typeface="Verdana" panose="020B0604030504040204"/>
                        </a:rPr>
                        <a:t>.</a:t>
                      </a:r>
                      <a:endParaRPr sz="2450">
                        <a:latin typeface="Verdana" panose="020B0604030504040204"/>
                        <a:cs typeface="Verdana" panose="020B0604030504040204"/>
                      </a:endParaRPr>
                    </a:p>
                  </a:txBody>
                  <a:tcPr marL="0" marR="0" marT="0" marB="0"/>
                </a:tc>
              </a:tr>
            </a:tbl>
          </a:graphicData>
        </a:graphic>
      </p:graphicFrame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836206" y="5121871"/>
            <a:ext cx="843457" cy="247802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586440" y="5121871"/>
            <a:ext cx="839101" cy="247802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428625" y="5502871"/>
            <a:ext cx="2533929" cy="307276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769005" y="5502871"/>
            <a:ext cx="2023821" cy="24780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0" y="0"/>
            <a:ext cx="8124825" cy="1028699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877998" y="1126109"/>
            <a:ext cx="8648700" cy="1752600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231775" rIns="0" bIns="0" rtlCol="0">
            <a:spAutoFit/>
          </a:bodyPr>
          <a:lstStyle/>
          <a:p>
            <a:pPr marR="28575" algn="ctr">
              <a:lnSpc>
                <a:spcPct val="100000"/>
              </a:lnSpc>
              <a:spcBef>
                <a:spcPts val="1825"/>
              </a:spcBef>
            </a:pPr>
            <a:r>
              <a:rPr sz="5850" spc="204" dirty="0"/>
              <a:t>Introduction</a:t>
            </a:r>
            <a:endParaRPr sz="585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296390" y="3458679"/>
            <a:ext cx="2104136" cy="307263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724096" y="3896829"/>
            <a:ext cx="843457" cy="24778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469698" y="4334979"/>
            <a:ext cx="1691309" cy="30880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5552166" y="4334979"/>
            <a:ext cx="1418336" cy="247789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9303194" y="3316961"/>
            <a:ext cx="7759065" cy="17875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32410" marR="5080" indent="-220345">
              <a:lnSpc>
                <a:spcPct val="117000"/>
              </a:lnSpc>
              <a:spcBef>
                <a:spcPts val="95"/>
              </a:spcBef>
              <a:tabLst>
                <a:tab pos="2346960" algn="l"/>
                <a:tab pos="7174230" algn="l"/>
              </a:tabLst>
            </a:pPr>
            <a:r>
              <a:rPr sz="2450" spc="-20" dirty="0">
                <a:latin typeface="Verdana" panose="020B0604030504040204"/>
                <a:cs typeface="Verdana" panose="020B0604030504040204"/>
              </a:rPr>
              <a:t>This</a:t>
            </a:r>
            <a:r>
              <a:rPr sz="2450" spc="-100" dirty="0">
                <a:latin typeface="Verdana" panose="020B0604030504040204"/>
                <a:cs typeface="Verdana" panose="020B0604030504040204"/>
              </a:rPr>
              <a:t> </a:t>
            </a:r>
            <a:r>
              <a:rPr sz="2450" dirty="0">
                <a:latin typeface="Verdana" panose="020B0604030504040204"/>
                <a:cs typeface="Verdana" panose="020B0604030504040204"/>
              </a:rPr>
              <a:t>presentation</a:t>
            </a:r>
            <a:r>
              <a:rPr sz="2450" spc="-95" dirty="0">
                <a:latin typeface="Verdana" panose="020B0604030504040204"/>
                <a:cs typeface="Verdana" panose="020B0604030504040204"/>
              </a:rPr>
              <a:t> </a:t>
            </a:r>
            <a:r>
              <a:rPr sz="2450" dirty="0">
                <a:latin typeface="Verdana" panose="020B0604030504040204"/>
                <a:cs typeface="Verdana" panose="020B0604030504040204"/>
              </a:rPr>
              <a:t>will</a:t>
            </a:r>
            <a:r>
              <a:rPr sz="2450" spc="-95" dirty="0">
                <a:latin typeface="Verdana" panose="020B0604030504040204"/>
                <a:cs typeface="Verdana" panose="020B0604030504040204"/>
              </a:rPr>
              <a:t> </a:t>
            </a:r>
            <a:r>
              <a:rPr sz="2450" spc="-20" dirty="0">
                <a:latin typeface="Verdana" panose="020B0604030504040204"/>
                <a:cs typeface="Verdana" panose="020B0604030504040204"/>
              </a:rPr>
              <a:t>cover</a:t>
            </a:r>
            <a:r>
              <a:rPr sz="2450" spc="-95" dirty="0">
                <a:latin typeface="Verdana" panose="020B0604030504040204"/>
                <a:cs typeface="Verdana" panose="020B0604030504040204"/>
              </a:rPr>
              <a:t> </a:t>
            </a:r>
            <a:r>
              <a:rPr sz="2450" spc="25" dirty="0">
                <a:latin typeface="Verdana" panose="020B0604030504040204"/>
                <a:cs typeface="Verdana" panose="020B0604030504040204"/>
              </a:rPr>
              <a:t>the</a:t>
            </a:r>
            <a:r>
              <a:rPr sz="2450" dirty="0">
                <a:latin typeface="Verdana" panose="020B0604030504040204"/>
                <a:cs typeface="Verdana" panose="020B0604030504040204"/>
              </a:rPr>
              <a:t>	of</a:t>
            </a:r>
            <a:r>
              <a:rPr sz="2450" spc="-195" dirty="0">
                <a:latin typeface="Verdana" panose="020B0604030504040204"/>
                <a:cs typeface="Verdana" panose="020B0604030504040204"/>
              </a:rPr>
              <a:t> </a:t>
            </a:r>
            <a:r>
              <a:rPr sz="2450" spc="-50" dirty="0">
                <a:latin typeface="Verdana" panose="020B0604030504040204"/>
                <a:cs typeface="Verdana" panose="020B0604030504040204"/>
              </a:rPr>
              <a:t>a </a:t>
            </a:r>
            <a:r>
              <a:rPr sz="2450" spc="-10" dirty="0">
                <a:latin typeface="Verdana" panose="020B0604030504040204"/>
                <a:cs typeface="Verdana" panose="020B0604030504040204"/>
              </a:rPr>
              <a:t>Twitter</a:t>
            </a:r>
            <a:r>
              <a:rPr sz="2450" dirty="0">
                <a:latin typeface="Verdana" panose="020B0604030504040204"/>
                <a:cs typeface="Verdana" panose="020B0604030504040204"/>
              </a:rPr>
              <a:t>	</a:t>
            </a:r>
            <a:r>
              <a:rPr sz="2450" spc="65" dirty="0">
                <a:latin typeface="Verdana" panose="020B0604030504040204"/>
                <a:cs typeface="Verdana" panose="020B0604030504040204"/>
              </a:rPr>
              <a:t>using</a:t>
            </a:r>
            <a:r>
              <a:rPr sz="2450" spc="-165" dirty="0">
                <a:latin typeface="Verdana" panose="020B0604030504040204"/>
                <a:cs typeface="Verdana" panose="020B0604030504040204"/>
              </a:rPr>
              <a:t> </a:t>
            </a:r>
            <a:r>
              <a:rPr sz="2450" dirty="0">
                <a:latin typeface="Verdana" panose="020B0604030504040204"/>
                <a:cs typeface="Verdana" panose="020B0604030504040204"/>
              </a:rPr>
              <a:t>HTML,</a:t>
            </a:r>
            <a:r>
              <a:rPr sz="2450" spc="-160" dirty="0">
                <a:latin typeface="Verdana" panose="020B0604030504040204"/>
                <a:cs typeface="Verdana" panose="020B0604030504040204"/>
              </a:rPr>
              <a:t> CSS, </a:t>
            </a:r>
            <a:r>
              <a:rPr sz="2450" spc="75" dirty="0">
                <a:latin typeface="Verdana" panose="020B0604030504040204"/>
                <a:cs typeface="Verdana" panose="020B0604030504040204"/>
              </a:rPr>
              <a:t>and</a:t>
            </a:r>
            <a:r>
              <a:rPr sz="2450" spc="-160" dirty="0">
                <a:latin typeface="Verdana" panose="020B0604030504040204"/>
                <a:cs typeface="Verdana" panose="020B0604030504040204"/>
              </a:rPr>
              <a:t> </a:t>
            </a:r>
            <a:r>
              <a:rPr sz="2450" spc="-10" dirty="0">
                <a:latin typeface="Verdana" panose="020B0604030504040204"/>
                <a:cs typeface="Verdana" panose="020B0604030504040204"/>
              </a:rPr>
              <a:t>JavaScript.</a:t>
            </a:r>
            <a:endParaRPr sz="2450">
              <a:latin typeface="Verdana" panose="020B0604030504040204"/>
              <a:cs typeface="Verdana" panose="020B0604030504040204"/>
            </a:endParaRPr>
          </a:p>
          <a:p>
            <a:pPr marL="1351280" marR="1343660" indent="-1257300">
              <a:lnSpc>
                <a:spcPts val="3530"/>
              </a:lnSpc>
              <a:spcBef>
                <a:spcPts val="20"/>
              </a:spcBef>
              <a:tabLst>
                <a:tab pos="4936490" algn="l"/>
              </a:tabLst>
            </a:pPr>
            <a:r>
              <a:rPr sz="2450" spc="100" dirty="0">
                <a:latin typeface="Verdana" panose="020B0604030504040204"/>
                <a:cs typeface="Verdana" panose="020B0604030504040204"/>
              </a:rPr>
              <a:t>We</a:t>
            </a:r>
            <a:r>
              <a:rPr sz="2450" spc="-145" dirty="0">
                <a:latin typeface="Verdana" panose="020B0604030504040204"/>
                <a:cs typeface="Verdana" panose="020B0604030504040204"/>
              </a:rPr>
              <a:t> </a:t>
            </a:r>
            <a:r>
              <a:rPr sz="2450" dirty="0">
                <a:latin typeface="Verdana" panose="020B0604030504040204"/>
                <a:cs typeface="Verdana" panose="020B0604030504040204"/>
              </a:rPr>
              <a:t>will</a:t>
            </a:r>
            <a:r>
              <a:rPr sz="2450" spc="-145" dirty="0">
                <a:latin typeface="Verdana" panose="020B0604030504040204"/>
                <a:cs typeface="Verdana" panose="020B0604030504040204"/>
              </a:rPr>
              <a:t> </a:t>
            </a:r>
            <a:r>
              <a:rPr sz="2450" dirty="0">
                <a:latin typeface="Verdana" panose="020B0604030504040204"/>
                <a:cs typeface="Verdana" panose="020B0604030504040204"/>
              </a:rPr>
              <a:t>discuss</a:t>
            </a:r>
            <a:r>
              <a:rPr sz="2450" spc="-145" dirty="0">
                <a:latin typeface="Verdana" panose="020B0604030504040204"/>
                <a:cs typeface="Verdana" panose="020B0604030504040204"/>
              </a:rPr>
              <a:t> </a:t>
            </a:r>
            <a:r>
              <a:rPr sz="2450" spc="25" dirty="0">
                <a:latin typeface="Verdana" panose="020B0604030504040204"/>
                <a:cs typeface="Verdana" panose="020B0604030504040204"/>
              </a:rPr>
              <a:t>the</a:t>
            </a:r>
            <a:r>
              <a:rPr sz="2450" dirty="0">
                <a:latin typeface="Verdana" panose="020B0604030504040204"/>
                <a:cs typeface="Verdana" panose="020B0604030504040204"/>
              </a:rPr>
              <a:t>	</a:t>
            </a:r>
            <a:r>
              <a:rPr sz="2450" spc="75" dirty="0">
                <a:latin typeface="Verdana" panose="020B0604030504040204"/>
                <a:cs typeface="Verdana" panose="020B0604030504040204"/>
              </a:rPr>
              <a:t>and</a:t>
            </a:r>
            <a:r>
              <a:rPr sz="2450" spc="-215" dirty="0">
                <a:latin typeface="Verdana" panose="020B0604030504040204"/>
                <a:cs typeface="Verdana" panose="020B0604030504040204"/>
              </a:rPr>
              <a:t> </a:t>
            </a:r>
            <a:r>
              <a:rPr sz="2450" spc="25" dirty="0">
                <a:latin typeface="Verdana" panose="020B0604030504040204"/>
                <a:cs typeface="Verdana" panose="020B0604030504040204"/>
              </a:rPr>
              <a:t>the </a:t>
            </a:r>
            <a:r>
              <a:rPr sz="2450" spc="55" dirty="0">
                <a:latin typeface="Verdana" panose="020B0604030504040204"/>
                <a:cs typeface="Verdana" panose="020B0604030504040204"/>
              </a:rPr>
              <a:t>encountered</a:t>
            </a:r>
            <a:r>
              <a:rPr sz="2450" spc="-195" dirty="0">
                <a:latin typeface="Verdana" panose="020B0604030504040204"/>
                <a:cs typeface="Verdana" panose="020B0604030504040204"/>
              </a:rPr>
              <a:t> </a:t>
            </a:r>
            <a:r>
              <a:rPr sz="2450" spc="70" dirty="0">
                <a:latin typeface="Verdana" panose="020B0604030504040204"/>
                <a:cs typeface="Verdana" panose="020B0604030504040204"/>
              </a:rPr>
              <a:t>during</a:t>
            </a:r>
            <a:r>
              <a:rPr sz="2450" spc="-195" dirty="0">
                <a:latin typeface="Verdana" panose="020B0604030504040204"/>
                <a:cs typeface="Verdana" panose="020B0604030504040204"/>
              </a:rPr>
              <a:t> </a:t>
            </a:r>
            <a:r>
              <a:rPr sz="2450" spc="50" dirty="0">
                <a:latin typeface="Verdana" panose="020B0604030504040204"/>
                <a:cs typeface="Verdana" panose="020B0604030504040204"/>
              </a:rPr>
              <a:t>the</a:t>
            </a:r>
            <a:r>
              <a:rPr sz="2450" spc="-190" dirty="0">
                <a:latin typeface="Verdana" panose="020B0604030504040204"/>
                <a:cs typeface="Verdana" panose="020B0604030504040204"/>
              </a:rPr>
              <a:t> </a:t>
            </a:r>
            <a:r>
              <a:rPr sz="2450" spc="-20" dirty="0">
                <a:latin typeface="Verdana" panose="020B0604030504040204"/>
                <a:cs typeface="Verdana" panose="020B0604030504040204"/>
              </a:rPr>
              <a:t>project.</a:t>
            </a:r>
            <a:endParaRPr sz="2450">
              <a:latin typeface="Verdana" panose="020B0604030504040204"/>
              <a:cs typeface="Verdana" panose="020B0604030504040204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144000" y="-1"/>
            <a:ext cx="9144000" cy="10287000"/>
            <a:chOff x="9144000" y="-1"/>
            <a:chExt cx="9144000" cy="10287000"/>
          </a:xfrm>
        </p:grpSpPr>
        <p:sp>
          <p:nvSpPr>
            <p:cNvPr id="3" name="object 3"/>
            <p:cNvSpPr/>
            <p:nvPr/>
          </p:nvSpPr>
          <p:spPr>
            <a:xfrm>
              <a:off x="9144000" y="-1"/>
              <a:ext cx="9144000" cy="10287000"/>
            </a:xfrm>
            <a:custGeom>
              <a:avLst/>
              <a:gdLst/>
              <a:ahLst/>
              <a:cxnLst/>
              <a:rect l="l" t="t" r="r" b="b"/>
              <a:pathLst>
                <a:path w="9144000" h="10287000">
                  <a:moveTo>
                    <a:pt x="9144000" y="0"/>
                  </a:moveTo>
                  <a:lnTo>
                    <a:pt x="0" y="0"/>
                  </a:lnTo>
                  <a:lnTo>
                    <a:pt x="0" y="10287000"/>
                  </a:lnTo>
                  <a:lnTo>
                    <a:pt x="9144000" y="10287000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10453192" y="1142997"/>
              <a:ext cx="6496049" cy="7962900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6200" spc="175" dirty="0">
                <a:solidFill>
                  <a:srgbClr val="000000"/>
                </a:solidFill>
              </a:rPr>
              <a:t>Project</a:t>
            </a:r>
            <a:r>
              <a:rPr sz="6200" spc="-120" dirty="0">
                <a:solidFill>
                  <a:srgbClr val="000000"/>
                </a:solidFill>
              </a:rPr>
              <a:t> </a:t>
            </a:r>
            <a:r>
              <a:rPr sz="6200" spc="300" dirty="0">
                <a:solidFill>
                  <a:srgbClr val="000000"/>
                </a:solidFill>
              </a:rPr>
              <a:t>Scope</a:t>
            </a:r>
            <a:endParaRPr sz="6200"/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61841" y="4193337"/>
            <a:ext cx="2314816" cy="30880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511893" y="3315436"/>
            <a:ext cx="1276299" cy="249402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566168" y="3315436"/>
            <a:ext cx="1991144" cy="310400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632428" y="3755187"/>
            <a:ext cx="843457" cy="247802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029221" y="3821798"/>
            <a:ext cx="652081" cy="181190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463268" y="4193337"/>
            <a:ext cx="2301989" cy="247802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1433296" y="3175317"/>
            <a:ext cx="2115185" cy="9017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7000"/>
              </a:lnSpc>
              <a:spcBef>
                <a:spcPts val="95"/>
              </a:spcBef>
            </a:pPr>
            <a:r>
              <a:rPr sz="2450" spc="70" dirty="0">
                <a:latin typeface="Verdana" panose="020B0604030504040204"/>
                <a:cs typeface="Verdana" panose="020B0604030504040204"/>
              </a:rPr>
              <a:t>Deﬁning</a:t>
            </a:r>
            <a:r>
              <a:rPr sz="2450" spc="-200" dirty="0">
                <a:latin typeface="Verdana" panose="020B0604030504040204"/>
                <a:cs typeface="Verdana" panose="020B0604030504040204"/>
              </a:rPr>
              <a:t> </a:t>
            </a:r>
            <a:r>
              <a:rPr sz="2450" spc="25" dirty="0">
                <a:latin typeface="Verdana" panose="020B0604030504040204"/>
                <a:cs typeface="Verdana" panose="020B0604030504040204"/>
              </a:rPr>
              <a:t>the </a:t>
            </a:r>
            <a:r>
              <a:rPr sz="2450" dirty="0">
                <a:latin typeface="Verdana" panose="020B0604030504040204"/>
                <a:cs typeface="Verdana" panose="020B0604030504040204"/>
              </a:rPr>
              <a:t>of</a:t>
            </a:r>
            <a:r>
              <a:rPr sz="2450" spc="-200" dirty="0">
                <a:latin typeface="Verdana" panose="020B0604030504040204"/>
                <a:cs typeface="Verdana" panose="020B0604030504040204"/>
              </a:rPr>
              <a:t> </a:t>
            </a:r>
            <a:r>
              <a:rPr sz="2450" spc="50" dirty="0">
                <a:latin typeface="Verdana" panose="020B0604030504040204"/>
                <a:cs typeface="Verdana" panose="020B0604030504040204"/>
              </a:rPr>
              <a:t>the</a:t>
            </a:r>
            <a:r>
              <a:rPr sz="2450" spc="-200" dirty="0">
                <a:latin typeface="Verdana" panose="020B0604030504040204"/>
                <a:cs typeface="Verdana" panose="020B0604030504040204"/>
              </a:rPr>
              <a:t> </a:t>
            </a:r>
            <a:r>
              <a:rPr sz="2450" spc="-10" dirty="0">
                <a:latin typeface="Verdana" panose="020B0604030504040204"/>
                <a:cs typeface="Verdana" panose="020B0604030504040204"/>
              </a:rPr>
              <a:t>Twitter</a:t>
            </a:r>
            <a:endParaRPr sz="245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882320" y="3175317"/>
            <a:ext cx="3702685" cy="1787525"/>
          </a:xfrm>
          <a:prstGeom prst="rect">
            <a:avLst/>
          </a:prstGeom>
        </p:spPr>
        <p:txBody>
          <a:bodyPr vert="horz" wrap="square" lIns="0" tIns="76835" rIns="0" bIns="0" rtlCol="0">
            <a:spAutoFit/>
          </a:bodyPr>
          <a:lstStyle/>
          <a:p>
            <a:pPr marL="984885">
              <a:lnSpc>
                <a:spcPct val="100000"/>
              </a:lnSpc>
              <a:spcBef>
                <a:spcPts val="605"/>
              </a:spcBef>
            </a:pPr>
            <a:r>
              <a:rPr sz="2450" spc="50" dirty="0">
                <a:latin typeface="Verdana" panose="020B0604030504040204"/>
                <a:cs typeface="Verdana" panose="020B0604030504040204"/>
              </a:rPr>
              <a:t>and</a:t>
            </a:r>
            <a:endParaRPr sz="2450">
              <a:latin typeface="Verdana" panose="020B0604030504040204"/>
              <a:cs typeface="Verdana" panose="020B0604030504040204"/>
            </a:endParaRPr>
          </a:p>
          <a:p>
            <a:pPr marL="593725">
              <a:lnSpc>
                <a:spcPct val="100000"/>
              </a:lnSpc>
              <a:spcBef>
                <a:spcPts val="510"/>
              </a:spcBef>
            </a:pPr>
            <a:r>
              <a:rPr sz="2450" spc="-365" dirty="0">
                <a:latin typeface="Verdana" panose="020B0604030504040204"/>
                <a:cs typeface="Verdana" panose="020B0604030504040204"/>
              </a:rPr>
              <a:t>.</a:t>
            </a:r>
            <a:r>
              <a:rPr sz="2450" spc="-215" dirty="0">
                <a:latin typeface="Verdana" panose="020B0604030504040204"/>
                <a:cs typeface="Verdana" panose="020B0604030504040204"/>
              </a:rPr>
              <a:t> </a:t>
            </a:r>
            <a:r>
              <a:rPr sz="2450" spc="45" dirty="0">
                <a:latin typeface="Verdana" panose="020B0604030504040204"/>
                <a:cs typeface="Verdana" panose="020B0604030504040204"/>
              </a:rPr>
              <a:t>Implementing</a:t>
            </a:r>
            <a:endParaRPr sz="2450">
              <a:latin typeface="Verdana" panose="020B0604030504040204"/>
              <a:cs typeface="Verdana" panose="020B0604030504040204"/>
            </a:endParaRPr>
          </a:p>
          <a:p>
            <a:pPr marL="12700" marR="5080" indent="2378075">
              <a:lnSpc>
                <a:spcPts val="3530"/>
              </a:lnSpc>
              <a:spcBef>
                <a:spcPts val="20"/>
              </a:spcBef>
            </a:pPr>
            <a:r>
              <a:rPr sz="2450" spc="-365" dirty="0">
                <a:latin typeface="Verdana" panose="020B0604030504040204"/>
                <a:cs typeface="Verdana" panose="020B0604030504040204"/>
              </a:rPr>
              <a:t>,</a:t>
            </a:r>
            <a:r>
              <a:rPr sz="2450" spc="-215" dirty="0">
                <a:latin typeface="Verdana" panose="020B0604030504040204"/>
                <a:cs typeface="Verdana" panose="020B0604030504040204"/>
              </a:rPr>
              <a:t> </a:t>
            </a:r>
            <a:r>
              <a:rPr sz="2450" spc="50" dirty="0">
                <a:latin typeface="Verdana" panose="020B0604030504040204"/>
                <a:cs typeface="Verdana" panose="020B0604030504040204"/>
              </a:rPr>
              <a:t>and </a:t>
            </a:r>
            <a:r>
              <a:rPr sz="2450" dirty="0">
                <a:latin typeface="Verdana" panose="020B0604030504040204"/>
                <a:cs typeface="Verdana" panose="020B0604030504040204"/>
              </a:rPr>
              <a:t>were</a:t>
            </a:r>
            <a:r>
              <a:rPr sz="2450" spc="-140" dirty="0">
                <a:latin typeface="Verdana" panose="020B0604030504040204"/>
                <a:cs typeface="Verdana" panose="020B0604030504040204"/>
              </a:rPr>
              <a:t> </a:t>
            </a:r>
            <a:r>
              <a:rPr sz="2450" spc="-55" dirty="0">
                <a:latin typeface="Verdana" panose="020B0604030504040204"/>
                <a:cs typeface="Verdana" panose="020B0604030504040204"/>
              </a:rPr>
              <a:t>key</a:t>
            </a:r>
            <a:r>
              <a:rPr sz="2450" spc="-135" dirty="0">
                <a:latin typeface="Verdana" panose="020B0604030504040204"/>
                <a:cs typeface="Verdana" panose="020B0604030504040204"/>
              </a:rPr>
              <a:t> </a:t>
            </a:r>
            <a:r>
              <a:rPr sz="2450" dirty="0">
                <a:latin typeface="Verdana" panose="020B0604030504040204"/>
                <a:cs typeface="Verdana" panose="020B0604030504040204"/>
              </a:rPr>
              <a:t>aspects</a:t>
            </a:r>
            <a:r>
              <a:rPr sz="2450" spc="-135" dirty="0">
                <a:latin typeface="Verdana" panose="020B0604030504040204"/>
                <a:cs typeface="Verdana" panose="020B0604030504040204"/>
              </a:rPr>
              <a:t> </a:t>
            </a:r>
            <a:r>
              <a:rPr sz="2450" dirty="0">
                <a:latin typeface="Verdana" panose="020B0604030504040204"/>
                <a:cs typeface="Verdana" panose="020B0604030504040204"/>
              </a:rPr>
              <a:t>of</a:t>
            </a:r>
            <a:r>
              <a:rPr sz="2450" spc="-135" dirty="0">
                <a:latin typeface="Verdana" panose="020B0604030504040204"/>
                <a:cs typeface="Verdana" panose="020B0604030504040204"/>
              </a:rPr>
              <a:t> </a:t>
            </a:r>
            <a:r>
              <a:rPr sz="2450" spc="25" dirty="0">
                <a:latin typeface="Verdana" panose="020B0604030504040204"/>
                <a:cs typeface="Verdana" panose="020B0604030504040204"/>
              </a:rPr>
              <a:t>the</a:t>
            </a:r>
            <a:endParaRPr sz="2450">
              <a:latin typeface="Verdana" panose="020B0604030504040204"/>
              <a:cs typeface="Verdana" panose="020B0604030504040204"/>
            </a:endParaRPr>
          </a:p>
        </p:txBody>
      </p:sp>
      <p:pic>
        <p:nvPicPr>
          <p:cNvPr id="14" name="object 14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451368" y="4639411"/>
            <a:ext cx="2364498" cy="310400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3768864" y="4112577"/>
            <a:ext cx="92075" cy="4025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450" spc="-415" dirty="0">
                <a:latin typeface="Verdana" panose="020B0604030504040204"/>
                <a:cs typeface="Verdana" panose="020B0604030504040204"/>
              </a:rPr>
              <a:t>,</a:t>
            </a:r>
            <a:endParaRPr sz="245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433296" y="4998402"/>
            <a:ext cx="1210310" cy="4025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450" spc="-20" dirty="0">
                <a:latin typeface="Verdana" panose="020B0604030504040204"/>
                <a:cs typeface="Verdana" panose="020B0604030504040204"/>
              </a:rPr>
              <a:t>project.</a:t>
            </a:r>
            <a:endParaRPr sz="2450">
              <a:latin typeface="Verdana" panose="020B0604030504040204"/>
              <a:cs typeface="Verdana" panose="020B0604030504040204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27614" y="1429398"/>
            <a:ext cx="585089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spc="-65" dirty="0">
                <a:solidFill>
                  <a:srgbClr val="000000"/>
                </a:solidFill>
              </a:rPr>
              <a:t>HTML</a:t>
            </a:r>
            <a:r>
              <a:rPr sz="6000" spc="-300" dirty="0">
                <a:solidFill>
                  <a:srgbClr val="000000"/>
                </a:solidFill>
              </a:rPr>
              <a:t> </a:t>
            </a:r>
            <a:r>
              <a:rPr sz="6000" spc="190" dirty="0">
                <a:solidFill>
                  <a:srgbClr val="000000"/>
                </a:solidFill>
              </a:rPr>
              <a:t>Structure</a:t>
            </a:r>
            <a:endParaRPr sz="6000"/>
          </a:p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3610076" y="2950057"/>
            <a:ext cx="1837232" cy="30880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24384" y="2981744"/>
            <a:ext cx="1440954" cy="216103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204473" y="3826357"/>
            <a:ext cx="1082040" cy="24778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440932" y="3826357"/>
            <a:ext cx="1159395" cy="24778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782782" y="3388207"/>
            <a:ext cx="843457" cy="24778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116984" y="4274032"/>
            <a:ext cx="2107552" cy="247789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1512989" y="2808326"/>
            <a:ext cx="3590925" cy="1787525"/>
          </a:xfrm>
          <a:prstGeom prst="rect">
            <a:avLst/>
          </a:prstGeom>
        </p:spPr>
        <p:txBody>
          <a:bodyPr vert="horz" wrap="square" lIns="0" tIns="768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05"/>
              </a:spcBef>
            </a:pPr>
            <a:r>
              <a:rPr sz="2450" dirty="0">
                <a:latin typeface="Verdana" panose="020B0604030504040204"/>
                <a:cs typeface="Verdana" panose="020B0604030504040204"/>
              </a:rPr>
              <a:t>Creating</a:t>
            </a:r>
            <a:r>
              <a:rPr sz="2450" spc="40" dirty="0">
                <a:latin typeface="Verdana" panose="020B0604030504040204"/>
                <a:cs typeface="Verdana" panose="020B0604030504040204"/>
              </a:rPr>
              <a:t> </a:t>
            </a:r>
            <a:r>
              <a:rPr sz="2450" spc="25" dirty="0">
                <a:latin typeface="Verdana" panose="020B0604030504040204"/>
                <a:cs typeface="Verdana" panose="020B0604030504040204"/>
              </a:rPr>
              <a:t>the</a:t>
            </a:r>
            <a:endParaRPr sz="2450">
              <a:latin typeface="Verdana" panose="020B0604030504040204"/>
              <a:cs typeface="Verdana" panose="020B0604030504040204"/>
            </a:endParaRPr>
          </a:p>
          <a:p>
            <a:pPr marL="57785" marR="5080" indent="1025525">
              <a:lnSpc>
                <a:spcPct val="117000"/>
              </a:lnSpc>
            </a:pPr>
            <a:r>
              <a:rPr sz="2450" dirty="0">
                <a:latin typeface="Verdana" panose="020B0604030504040204"/>
                <a:cs typeface="Verdana" panose="020B0604030504040204"/>
              </a:rPr>
              <a:t>of</a:t>
            </a:r>
            <a:r>
              <a:rPr sz="2450" spc="-200" dirty="0">
                <a:latin typeface="Verdana" panose="020B0604030504040204"/>
                <a:cs typeface="Verdana" panose="020B0604030504040204"/>
              </a:rPr>
              <a:t> </a:t>
            </a:r>
            <a:r>
              <a:rPr sz="2450" spc="50" dirty="0">
                <a:latin typeface="Verdana" panose="020B0604030504040204"/>
                <a:cs typeface="Verdana" panose="020B0604030504040204"/>
              </a:rPr>
              <a:t>the</a:t>
            </a:r>
            <a:r>
              <a:rPr sz="2450" spc="-200" dirty="0">
                <a:latin typeface="Verdana" panose="020B0604030504040204"/>
                <a:cs typeface="Verdana" panose="020B0604030504040204"/>
              </a:rPr>
              <a:t> </a:t>
            </a:r>
            <a:r>
              <a:rPr sz="2450" spc="-10" dirty="0">
                <a:latin typeface="Verdana" panose="020B0604030504040204"/>
                <a:cs typeface="Verdana" panose="020B0604030504040204"/>
              </a:rPr>
              <a:t>Twitter </a:t>
            </a:r>
            <a:r>
              <a:rPr sz="2450" dirty="0">
                <a:latin typeface="Verdana" panose="020B0604030504040204"/>
                <a:cs typeface="Verdana" panose="020B0604030504040204"/>
              </a:rPr>
              <a:t>Dividing</a:t>
            </a:r>
            <a:r>
              <a:rPr sz="2450" spc="-80" dirty="0">
                <a:latin typeface="Verdana" panose="020B0604030504040204"/>
                <a:cs typeface="Verdana" panose="020B0604030504040204"/>
              </a:rPr>
              <a:t> </a:t>
            </a:r>
            <a:r>
              <a:rPr sz="2450" spc="50" dirty="0">
                <a:latin typeface="Verdana" panose="020B0604030504040204"/>
                <a:cs typeface="Verdana" panose="020B0604030504040204"/>
              </a:rPr>
              <a:t>the</a:t>
            </a:r>
            <a:r>
              <a:rPr sz="2450" spc="-80" dirty="0">
                <a:latin typeface="Verdana" panose="020B0604030504040204"/>
                <a:cs typeface="Verdana" panose="020B0604030504040204"/>
              </a:rPr>
              <a:t> </a:t>
            </a:r>
            <a:r>
              <a:rPr sz="2450" spc="80" dirty="0">
                <a:latin typeface="Verdana" panose="020B0604030504040204"/>
                <a:cs typeface="Verdana" panose="020B0604030504040204"/>
              </a:rPr>
              <a:t>page</a:t>
            </a:r>
            <a:r>
              <a:rPr sz="2450" spc="-80" dirty="0">
                <a:latin typeface="Verdana" panose="020B0604030504040204"/>
                <a:cs typeface="Verdana" panose="020B0604030504040204"/>
              </a:rPr>
              <a:t> </a:t>
            </a:r>
            <a:r>
              <a:rPr sz="2450" spc="-20" dirty="0">
                <a:latin typeface="Verdana" panose="020B0604030504040204"/>
                <a:cs typeface="Verdana" panose="020B0604030504040204"/>
              </a:rPr>
              <a:t>into</a:t>
            </a:r>
            <a:endParaRPr sz="2450">
              <a:latin typeface="Verdana" panose="020B0604030504040204"/>
              <a:cs typeface="Verdana" panose="020B0604030504040204"/>
            </a:endParaRPr>
          </a:p>
          <a:p>
            <a:pPr marL="1878965">
              <a:lnSpc>
                <a:spcPct val="100000"/>
              </a:lnSpc>
              <a:spcBef>
                <a:spcPts val="585"/>
              </a:spcBef>
            </a:pPr>
            <a:r>
              <a:rPr sz="2450" spc="50" dirty="0">
                <a:latin typeface="Verdana" panose="020B0604030504040204"/>
                <a:cs typeface="Verdana" panose="020B0604030504040204"/>
              </a:rPr>
              <a:t>and</a:t>
            </a:r>
            <a:endParaRPr sz="245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511908" y="2808326"/>
            <a:ext cx="2167255" cy="1787525"/>
          </a:xfrm>
          <a:prstGeom prst="rect">
            <a:avLst/>
          </a:prstGeom>
        </p:spPr>
        <p:txBody>
          <a:bodyPr vert="horz" wrap="square" lIns="0" tIns="768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05"/>
              </a:spcBef>
            </a:pPr>
            <a:r>
              <a:rPr sz="2450" spc="50" dirty="0">
                <a:latin typeface="Verdana" panose="020B0604030504040204"/>
                <a:cs typeface="Verdana" panose="020B0604030504040204"/>
              </a:rPr>
              <a:t>and</a:t>
            </a:r>
            <a:endParaRPr sz="2450">
              <a:latin typeface="Verdana" panose="020B0604030504040204"/>
              <a:cs typeface="Verdana" panose="020B0604030504040204"/>
            </a:endParaRPr>
          </a:p>
          <a:p>
            <a:pPr marL="196850">
              <a:lnSpc>
                <a:spcPct val="100000"/>
              </a:lnSpc>
              <a:spcBef>
                <a:spcPts val="510"/>
              </a:spcBef>
            </a:pPr>
            <a:r>
              <a:rPr sz="2450" spc="65" dirty="0">
                <a:latin typeface="Verdana" panose="020B0604030504040204"/>
                <a:cs typeface="Verdana" panose="020B0604030504040204"/>
              </a:rPr>
              <a:t>using</a:t>
            </a:r>
            <a:r>
              <a:rPr sz="2450" spc="-215" dirty="0">
                <a:latin typeface="Verdana" panose="020B0604030504040204"/>
                <a:cs typeface="Verdana" panose="020B0604030504040204"/>
              </a:rPr>
              <a:t> </a:t>
            </a:r>
            <a:r>
              <a:rPr sz="2450" spc="-10" dirty="0">
                <a:latin typeface="Verdana" panose="020B0604030504040204"/>
                <a:cs typeface="Verdana" panose="020B0604030504040204"/>
              </a:rPr>
              <a:t>HTML.</a:t>
            </a:r>
            <a:endParaRPr sz="2450">
              <a:latin typeface="Verdana" panose="020B0604030504040204"/>
              <a:cs typeface="Verdana" panose="020B0604030504040204"/>
            </a:endParaRPr>
          </a:p>
          <a:p>
            <a:pPr marL="773430">
              <a:lnSpc>
                <a:spcPct val="100000"/>
              </a:lnSpc>
              <a:spcBef>
                <a:spcPts val="510"/>
              </a:spcBef>
              <a:tabLst>
                <a:tab pos="2087245" algn="l"/>
              </a:tabLst>
            </a:pPr>
            <a:r>
              <a:rPr sz="2450" spc="-415" dirty="0">
                <a:latin typeface="Verdana" panose="020B0604030504040204"/>
                <a:cs typeface="Verdana" panose="020B0604030504040204"/>
              </a:rPr>
              <a:t>,</a:t>
            </a:r>
            <a:r>
              <a:rPr sz="2450" dirty="0">
                <a:latin typeface="Verdana" panose="020B0604030504040204"/>
                <a:cs typeface="Verdana" panose="020B0604030504040204"/>
              </a:rPr>
              <a:t>	</a:t>
            </a:r>
            <a:r>
              <a:rPr sz="2450" spc="-415" dirty="0">
                <a:latin typeface="Verdana" panose="020B0604030504040204"/>
                <a:cs typeface="Verdana" panose="020B0604030504040204"/>
              </a:rPr>
              <a:t>,</a:t>
            </a:r>
            <a:endParaRPr sz="2450">
              <a:latin typeface="Verdana" panose="020B0604030504040204"/>
              <a:cs typeface="Verdana" panose="020B0604030504040204"/>
            </a:endParaRPr>
          </a:p>
          <a:p>
            <a:pPr marL="789940">
              <a:lnSpc>
                <a:spcPct val="100000"/>
              </a:lnSpc>
              <a:spcBef>
                <a:spcPts val="585"/>
              </a:spcBef>
            </a:pPr>
            <a:r>
              <a:rPr sz="2450" spc="-10" dirty="0">
                <a:latin typeface="Verdana" panose="020B0604030504040204"/>
                <a:cs typeface="Verdana" panose="020B0604030504040204"/>
              </a:rPr>
              <a:t>sections.</a:t>
            </a:r>
            <a:endParaRPr sz="2450">
              <a:latin typeface="Verdana" panose="020B0604030504040204"/>
              <a:cs typeface="Verdana" panose="020B0604030504040204"/>
            </a:endParaRPr>
          </a:p>
        </p:txBody>
      </p:sp>
      <p:pic>
        <p:nvPicPr>
          <p:cNvPr id="11" name="object 1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144000" y="1"/>
            <a:ext cx="9143847" cy="1028684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00744" y="1429398"/>
            <a:ext cx="407797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spc="70" dirty="0">
                <a:solidFill>
                  <a:srgbClr val="000000"/>
                </a:solidFill>
              </a:rPr>
              <a:t>CSS</a:t>
            </a:r>
            <a:r>
              <a:rPr sz="6000" spc="-95" dirty="0">
                <a:solidFill>
                  <a:srgbClr val="000000"/>
                </a:solidFill>
              </a:rPr>
              <a:t> </a:t>
            </a:r>
            <a:r>
              <a:rPr sz="6000" spc="155" dirty="0">
                <a:solidFill>
                  <a:srgbClr val="000000"/>
                </a:solidFill>
              </a:rPr>
              <a:t>Styling</a:t>
            </a:r>
            <a:endParaRPr sz="6000"/>
          </a:p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3884815" y="2950057"/>
            <a:ext cx="873036" cy="30880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61660" y="2950057"/>
            <a:ext cx="1093978" cy="30880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16227" y="3826357"/>
            <a:ext cx="2362593" cy="307263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765814" y="3826357"/>
            <a:ext cx="1845678" cy="30880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969452" y="2808326"/>
            <a:ext cx="5709285" cy="17875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394970" algn="r">
              <a:lnSpc>
                <a:spcPct val="117000"/>
              </a:lnSpc>
              <a:spcBef>
                <a:spcPts val="95"/>
              </a:spcBef>
              <a:tabLst>
                <a:tab pos="2867025" algn="l"/>
                <a:tab pos="4765040" algn="l"/>
              </a:tabLst>
            </a:pPr>
            <a:r>
              <a:rPr sz="2450" spc="55" dirty="0">
                <a:latin typeface="Verdana" panose="020B0604030504040204"/>
                <a:cs typeface="Verdana" panose="020B0604030504040204"/>
              </a:rPr>
              <a:t>Applying</a:t>
            </a:r>
            <a:r>
              <a:rPr sz="2450" dirty="0">
                <a:latin typeface="Verdana" panose="020B0604030504040204"/>
                <a:cs typeface="Verdana" panose="020B0604030504040204"/>
              </a:rPr>
              <a:t>	</a:t>
            </a:r>
            <a:r>
              <a:rPr sz="2450" spc="50" dirty="0">
                <a:latin typeface="Verdana" panose="020B0604030504040204"/>
                <a:cs typeface="Verdana" panose="020B0604030504040204"/>
              </a:rPr>
              <a:t>and</a:t>
            </a:r>
            <a:r>
              <a:rPr sz="2450" dirty="0">
                <a:latin typeface="Verdana" panose="020B0604030504040204"/>
                <a:cs typeface="Verdana" panose="020B0604030504040204"/>
              </a:rPr>
              <a:t>	to</a:t>
            </a:r>
            <a:r>
              <a:rPr sz="2450" spc="-170" dirty="0">
                <a:latin typeface="Verdana" panose="020B0604030504040204"/>
                <a:cs typeface="Verdana" panose="020B0604030504040204"/>
              </a:rPr>
              <a:t> </a:t>
            </a:r>
            <a:r>
              <a:rPr sz="2450" spc="25" dirty="0">
                <a:latin typeface="Verdana" panose="020B0604030504040204"/>
                <a:cs typeface="Verdana" panose="020B0604030504040204"/>
              </a:rPr>
              <a:t>the </a:t>
            </a:r>
            <a:r>
              <a:rPr sz="2450" spc="114" dirty="0">
                <a:latin typeface="Verdana" panose="020B0604030504040204"/>
                <a:cs typeface="Verdana" panose="020B0604030504040204"/>
              </a:rPr>
              <a:t>HTML</a:t>
            </a:r>
            <a:r>
              <a:rPr sz="2450" spc="-155" dirty="0">
                <a:latin typeface="Verdana" panose="020B0604030504040204"/>
                <a:cs typeface="Verdana" panose="020B0604030504040204"/>
              </a:rPr>
              <a:t> </a:t>
            </a:r>
            <a:r>
              <a:rPr sz="2450" dirty="0">
                <a:latin typeface="Verdana" panose="020B0604030504040204"/>
                <a:cs typeface="Verdana" panose="020B0604030504040204"/>
              </a:rPr>
              <a:t>structure</a:t>
            </a:r>
            <a:r>
              <a:rPr sz="2450" spc="-155" dirty="0">
                <a:latin typeface="Verdana" panose="020B0604030504040204"/>
                <a:cs typeface="Verdana" panose="020B0604030504040204"/>
              </a:rPr>
              <a:t> </a:t>
            </a:r>
            <a:r>
              <a:rPr sz="2450" spc="65" dirty="0">
                <a:latin typeface="Verdana" panose="020B0604030504040204"/>
                <a:cs typeface="Verdana" panose="020B0604030504040204"/>
              </a:rPr>
              <a:t>using</a:t>
            </a:r>
            <a:r>
              <a:rPr sz="2450" spc="-150" dirty="0">
                <a:latin typeface="Verdana" panose="020B0604030504040204"/>
                <a:cs typeface="Verdana" panose="020B0604030504040204"/>
              </a:rPr>
              <a:t> </a:t>
            </a:r>
            <a:r>
              <a:rPr sz="2450" spc="-160" dirty="0">
                <a:latin typeface="Verdana" panose="020B0604030504040204"/>
                <a:cs typeface="Verdana" panose="020B0604030504040204"/>
              </a:rPr>
              <a:t>CSS.</a:t>
            </a:r>
            <a:r>
              <a:rPr sz="2450" spc="-155" dirty="0">
                <a:latin typeface="Verdana" panose="020B0604030504040204"/>
                <a:cs typeface="Verdana" panose="020B0604030504040204"/>
              </a:rPr>
              <a:t> </a:t>
            </a:r>
            <a:r>
              <a:rPr sz="2450" spc="45" dirty="0">
                <a:latin typeface="Verdana" panose="020B0604030504040204"/>
                <a:cs typeface="Verdana" panose="020B0604030504040204"/>
              </a:rPr>
              <a:t>Ensuring</a:t>
            </a:r>
            <a:endParaRPr sz="2450">
              <a:latin typeface="Verdana" panose="020B0604030504040204"/>
              <a:cs typeface="Verdana" panose="020B0604030504040204"/>
            </a:endParaRPr>
          </a:p>
          <a:p>
            <a:pPr marR="5080" algn="r">
              <a:lnSpc>
                <a:spcPct val="100000"/>
              </a:lnSpc>
              <a:spcBef>
                <a:spcPts val="510"/>
              </a:spcBef>
              <a:tabLst>
                <a:tab pos="2619375" algn="l"/>
              </a:tabLst>
            </a:pPr>
            <a:r>
              <a:rPr sz="2450" spc="50" dirty="0">
                <a:latin typeface="Verdana" panose="020B0604030504040204"/>
                <a:cs typeface="Verdana" panose="020B0604030504040204"/>
              </a:rPr>
              <a:t>and</a:t>
            </a:r>
            <a:r>
              <a:rPr sz="2450" dirty="0">
                <a:latin typeface="Verdana" panose="020B0604030504040204"/>
                <a:cs typeface="Verdana" panose="020B0604030504040204"/>
              </a:rPr>
              <a:t>	</a:t>
            </a:r>
            <a:r>
              <a:rPr sz="2450" spc="-10" dirty="0">
                <a:latin typeface="Verdana" panose="020B0604030504040204"/>
                <a:cs typeface="Verdana" panose="020B0604030504040204"/>
              </a:rPr>
              <a:t>across</a:t>
            </a:r>
            <a:endParaRPr sz="2450">
              <a:latin typeface="Verdana" panose="020B0604030504040204"/>
              <a:cs typeface="Verdana" panose="020B0604030504040204"/>
            </a:endParaRPr>
          </a:p>
          <a:p>
            <a:pPr marR="5080" algn="r">
              <a:lnSpc>
                <a:spcPct val="100000"/>
              </a:lnSpc>
              <a:spcBef>
                <a:spcPts val="585"/>
              </a:spcBef>
            </a:pPr>
            <a:r>
              <a:rPr sz="2450" dirty="0">
                <a:latin typeface="Verdana" panose="020B0604030504040204"/>
                <a:cs typeface="Verdana" panose="020B0604030504040204"/>
              </a:rPr>
              <a:t>different</a:t>
            </a:r>
            <a:r>
              <a:rPr sz="2450" spc="-135" dirty="0">
                <a:latin typeface="Verdana" panose="020B0604030504040204"/>
                <a:cs typeface="Verdana" panose="020B0604030504040204"/>
              </a:rPr>
              <a:t> </a:t>
            </a:r>
            <a:r>
              <a:rPr sz="2450" dirty="0">
                <a:latin typeface="Verdana" panose="020B0604030504040204"/>
                <a:cs typeface="Verdana" panose="020B0604030504040204"/>
              </a:rPr>
              <a:t>devices</a:t>
            </a:r>
            <a:r>
              <a:rPr sz="2450" spc="-135" dirty="0">
                <a:latin typeface="Verdana" panose="020B0604030504040204"/>
                <a:cs typeface="Verdana" panose="020B0604030504040204"/>
              </a:rPr>
              <a:t> </a:t>
            </a:r>
            <a:r>
              <a:rPr sz="2450" spc="75" dirty="0">
                <a:latin typeface="Verdana" panose="020B0604030504040204"/>
                <a:cs typeface="Verdana" panose="020B0604030504040204"/>
              </a:rPr>
              <a:t>and</a:t>
            </a:r>
            <a:r>
              <a:rPr sz="2450" spc="-130" dirty="0">
                <a:latin typeface="Verdana" panose="020B0604030504040204"/>
                <a:cs typeface="Verdana" panose="020B0604030504040204"/>
              </a:rPr>
              <a:t> </a:t>
            </a:r>
            <a:r>
              <a:rPr sz="2450" dirty="0">
                <a:latin typeface="Verdana" panose="020B0604030504040204"/>
                <a:cs typeface="Verdana" panose="020B0604030504040204"/>
              </a:rPr>
              <a:t>screen</a:t>
            </a:r>
            <a:r>
              <a:rPr sz="2450" spc="-135" dirty="0">
                <a:latin typeface="Verdana" panose="020B0604030504040204"/>
                <a:cs typeface="Verdana" panose="020B0604030504040204"/>
              </a:rPr>
              <a:t> </a:t>
            </a:r>
            <a:r>
              <a:rPr sz="2450" spc="-10" dirty="0">
                <a:latin typeface="Verdana" panose="020B0604030504040204"/>
                <a:cs typeface="Verdana" panose="020B0604030504040204"/>
              </a:rPr>
              <a:t>sizes.</a:t>
            </a:r>
            <a:endParaRPr sz="2450">
              <a:latin typeface="Verdana" panose="020B0604030504040204"/>
              <a:cs typeface="Verdana" panose="020B0604030504040204"/>
            </a:endParaRPr>
          </a:p>
        </p:txBody>
      </p:sp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144000" y="1"/>
            <a:ext cx="9143847" cy="1028684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28753" y="1419873"/>
            <a:ext cx="6250305" cy="69977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4400" dirty="0">
                <a:solidFill>
                  <a:srgbClr val="000000"/>
                </a:solidFill>
              </a:rPr>
              <a:t>JavaScript</a:t>
            </a:r>
            <a:r>
              <a:rPr sz="4400" spc="210" dirty="0">
                <a:solidFill>
                  <a:srgbClr val="000000"/>
                </a:solidFill>
              </a:rPr>
              <a:t> </a:t>
            </a:r>
            <a:r>
              <a:rPr sz="4400" spc="145" dirty="0">
                <a:solidFill>
                  <a:srgbClr val="000000"/>
                </a:solidFill>
              </a:rPr>
              <a:t>Functionality</a:t>
            </a:r>
            <a:endParaRPr sz="4400"/>
          </a:p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3574656" y="3388207"/>
            <a:ext cx="2314829" cy="308800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6066485" y="3388207"/>
            <a:ext cx="821690" cy="309245"/>
          </a:xfrm>
          <a:custGeom>
            <a:avLst/>
            <a:gdLst/>
            <a:ahLst/>
            <a:cxnLst/>
            <a:rect l="l" t="t" r="r" b="b"/>
            <a:pathLst>
              <a:path w="821690" h="309245">
                <a:moveTo>
                  <a:pt x="35306" y="0"/>
                </a:moveTo>
                <a:lnTo>
                  <a:pt x="0" y="0"/>
                </a:lnTo>
                <a:lnTo>
                  <a:pt x="0" y="246253"/>
                </a:lnTo>
                <a:lnTo>
                  <a:pt x="35306" y="246253"/>
                </a:lnTo>
                <a:lnTo>
                  <a:pt x="35306" y="0"/>
                </a:lnTo>
                <a:close/>
              </a:path>
              <a:path w="821690" h="309245">
                <a:moveTo>
                  <a:pt x="119862" y="68224"/>
                </a:moveTo>
                <a:lnTo>
                  <a:pt x="84556" y="68224"/>
                </a:lnTo>
                <a:lnTo>
                  <a:pt x="84556" y="246253"/>
                </a:lnTo>
                <a:lnTo>
                  <a:pt x="119862" y="246253"/>
                </a:lnTo>
                <a:lnTo>
                  <a:pt x="119862" y="68224"/>
                </a:lnTo>
                <a:close/>
              </a:path>
              <a:path w="821690" h="309245">
                <a:moveTo>
                  <a:pt x="125234" y="15582"/>
                </a:moveTo>
                <a:lnTo>
                  <a:pt x="122974" y="10363"/>
                </a:lnTo>
                <a:lnTo>
                  <a:pt x="114020" y="2070"/>
                </a:lnTo>
                <a:lnTo>
                  <a:pt x="108661" y="0"/>
                </a:lnTo>
                <a:lnTo>
                  <a:pt x="96012" y="0"/>
                </a:lnTo>
                <a:lnTo>
                  <a:pt x="90614" y="2146"/>
                </a:lnTo>
                <a:lnTo>
                  <a:pt x="81724" y="10744"/>
                </a:lnTo>
                <a:lnTo>
                  <a:pt x="79489" y="16014"/>
                </a:lnTo>
                <a:lnTo>
                  <a:pt x="79489" y="28448"/>
                </a:lnTo>
                <a:lnTo>
                  <a:pt x="81699" y="33743"/>
                </a:lnTo>
                <a:lnTo>
                  <a:pt x="86093" y="38138"/>
                </a:lnTo>
                <a:lnTo>
                  <a:pt x="90538" y="42532"/>
                </a:lnTo>
                <a:lnTo>
                  <a:pt x="95961" y="44742"/>
                </a:lnTo>
                <a:lnTo>
                  <a:pt x="109016" y="44742"/>
                </a:lnTo>
                <a:lnTo>
                  <a:pt x="114490" y="42532"/>
                </a:lnTo>
                <a:lnTo>
                  <a:pt x="123088" y="33743"/>
                </a:lnTo>
                <a:lnTo>
                  <a:pt x="125171" y="28448"/>
                </a:lnTo>
                <a:lnTo>
                  <a:pt x="125234" y="15582"/>
                </a:lnTo>
                <a:close/>
              </a:path>
              <a:path w="821690" h="309245">
                <a:moveTo>
                  <a:pt x="344385" y="246253"/>
                </a:moveTo>
                <a:lnTo>
                  <a:pt x="280898" y="166166"/>
                </a:lnTo>
                <a:lnTo>
                  <a:pt x="268020" y="149923"/>
                </a:lnTo>
                <a:lnTo>
                  <a:pt x="262331" y="142735"/>
                </a:lnTo>
                <a:lnTo>
                  <a:pt x="340245" y="68224"/>
                </a:lnTo>
                <a:lnTo>
                  <a:pt x="294043" y="68224"/>
                </a:lnTo>
                <a:lnTo>
                  <a:pt x="204406" y="149923"/>
                </a:lnTo>
                <a:lnTo>
                  <a:pt x="204406" y="0"/>
                </a:lnTo>
                <a:lnTo>
                  <a:pt x="169113" y="0"/>
                </a:lnTo>
                <a:lnTo>
                  <a:pt x="169113" y="246253"/>
                </a:lnTo>
                <a:lnTo>
                  <a:pt x="204406" y="246253"/>
                </a:lnTo>
                <a:lnTo>
                  <a:pt x="204406" y="195516"/>
                </a:lnTo>
                <a:lnTo>
                  <a:pt x="236156" y="166166"/>
                </a:lnTo>
                <a:lnTo>
                  <a:pt x="300405" y="246253"/>
                </a:lnTo>
                <a:lnTo>
                  <a:pt x="344385" y="246253"/>
                </a:lnTo>
                <a:close/>
              </a:path>
              <a:path w="821690" h="309245">
                <a:moveTo>
                  <a:pt x="393319" y="68224"/>
                </a:moveTo>
                <a:lnTo>
                  <a:pt x="358013" y="68224"/>
                </a:lnTo>
                <a:lnTo>
                  <a:pt x="358013" y="246253"/>
                </a:lnTo>
                <a:lnTo>
                  <a:pt x="393319" y="246253"/>
                </a:lnTo>
                <a:lnTo>
                  <a:pt x="393319" y="68224"/>
                </a:lnTo>
                <a:close/>
              </a:path>
              <a:path w="821690" h="309245">
                <a:moveTo>
                  <a:pt x="398691" y="15582"/>
                </a:moveTo>
                <a:lnTo>
                  <a:pt x="396443" y="10363"/>
                </a:lnTo>
                <a:lnTo>
                  <a:pt x="387489" y="2070"/>
                </a:lnTo>
                <a:lnTo>
                  <a:pt x="382117" y="0"/>
                </a:lnTo>
                <a:lnTo>
                  <a:pt x="369481" y="0"/>
                </a:lnTo>
                <a:lnTo>
                  <a:pt x="364083" y="2146"/>
                </a:lnTo>
                <a:lnTo>
                  <a:pt x="355180" y="10744"/>
                </a:lnTo>
                <a:lnTo>
                  <a:pt x="352958" y="16014"/>
                </a:lnTo>
                <a:lnTo>
                  <a:pt x="352958" y="28448"/>
                </a:lnTo>
                <a:lnTo>
                  <a:pt x="355155" y="33743"/>
                </a:lnTo>
                <a:lnTo>
                  <a:pt x="364007" y="42532"/>
                </a:lnTo>
                <a:lnTo>
                  <a:pt x="369430" y="44742"/>
                </a:lnTo>
                <a:lnTo>
                  <a:pt x="382473" y="44742"/>
                </a:lnTo>
                <a:lnTo>
                  <a:pt x="387946" y="42532"/>
                </a:lnTo>
                <a:lnTo>
                  <a:pt x="396544" y="33743"/>
                </a:lnTo>
                <a:lnTo>
                  <a:pt x="398627" y="28448"/>
                </a:lnTo>
                <a:lnTo>
                  <a:pt x="398691" y="15582"/>
                </a:lnTo>
                <a:close/>
              </a:path>
              <a:path w="821690" h="309245">
                <a:moveTo>
                  <a:pt x="607720" y="143878"/>
                </a:moveTo>
                <a:lnTo>
                  <a:pt x="598208" y="100990"/>
                </a:lnTo>
                <a:lnTo>
                  <a:pt x="597408" y="99758"/>
                </a:lnTo>
                <a:lnTo>
                  <a:pt x="592975" y="92875"/>
                </a:lnTo>
                <a:lnTo>
                  <a:pt x="587463" y="86575"/>
                </a:lnTo>
                <a:lnTo>
                  <a:pt x="586841" y="85864"/>
                </a:lnTo>
                <a:lnTo>
                  <a:pt x="579780" y="79946"/>
                </a:lnTo>
                <a:lnTo>
                  <a:pt x="543801" y="67144"/>
                </a:lnTo>
                <a:lnTo>
                  <a:pt x="533273" y="66611"/>
                </a:lnTo>
                <a:lnTo>
                  <a:pt x="520865" y="67322"/>
                </a:lnTo>
                <a:lnTo>
                  <a:pt x="484378" y="80314"/>
                </a:lnTo>
                <a:lnTo>
                  <a:pt x="476948" y="86575"/>
                </a:lnTo>
                <a:lnTo>
                  <a:pt x="476948" y="68224"/>
                </a:lnTo>
                <a:lnTo>
                  <a:pt x="442569" y="68224"/>
                </a:lnTo>
                <a:lnTo>
                  <a:pt x="442569" y="246253"/>
                </a:lnTo>
                <a:lnTo>
                  <a:pt x="477875" y="246253"/>
                </a:lnTo>
                <a:lnTo>
                  <a:pt x="477875" y="153022"/>
                </a:lnTo>
                <a:lnTo>
                  <a:pt x="478256" y="144741"/>
                </a:lnTo>
                <a:lnTo>
                  <a:pt x="494195" y="110121"/>
                </a:lnTo>
                <a:lnTo>
                  <a:pt x="529209" y="99758"/>
                </a:lnTo>
                <a:lnTo>
                  <a:pt x="539000" y="100482"/>
                </a:lnTo>
                <a:lnTo>
                  <a:pt x="569531" y="125628"/>
                </a:lnTo>
                <a:lnTo>
                  <a:pt x="572338" y="246253"/>
                </a:lnTo>
                <a:lnTo>
                  <a:pt x="607720" y="246253"/>
                </a:lnTo>
                <a:lnTo>
                  <a:pt x="607720" y="143878"/>
                </a:lnTo>
                <a:close/>
              </a:path>
              <a:path w="821690" h="309245">
                <a:moveTo>
                  <a:pt x="821118" y="68224"/>
                </a:moveTo>
                <a:lnTo>
                  <a:pt x="786739" y="68224"/>
                </a:lnTo>
                <a:lnTo>
                  <a:pt x="786739" y="87922"/>
                </a:lnTo>
                <a:lnTo>
                  <a:pt x="786434" y="87642"/>
                </a:lnTo>
                <a:lnTo>
                  <a:pt x="786434" y="153022"/>
                </a:lnTo>
                <a:lnTo>
                  <a:pt x="785977" y="160832"/>
                </a:lnTo>
                <a:lnTo>
                  <a:pt x="765251" y="196443"/>
                </a:lnTo>
                <a:lnTo>
                  <a:pt x="730034" y="207124"/>
                </a:lnTo>
                <a:lnTo>
                  <a:pt x="722109" y="206692"/>
                </a:lnTo>
                <a:lnTo>
                  <a:pt x="684987" y="186969"/>
                </a:lnTo>
                <a:lnTo>
                  <a:pt x="674014" y="153022"/>
                </a:lnTo>
                <a:lnTo>
                  <a:pt x="674446" y="145199"/>
                </a:lnTo>
                <a:lnTo>
                  <a:pt x="694918" y="109829"/>
                </a:lnTo>
                <a:lnTo>
                  <a:pt x="738073" y="99580"/>
                </a:lnTo>
                <a:lnTo>
                  <a:pt x="775195" y="119265"/>
                </a:lnTo>
                <a:lnTo>
                  <a:pt x="786434" y="153022"/>
                </a:lnTo>
                <a:lnTo>
                  <a:pt x="786434" y="87642"/>
                </a:lnTo>
                <a:lnTo>
                  <a:pt x="750316" y="69113"/>
                </a:lnTo>
                <a:lnTo>
                  <a:pt x="727875" y="66611"/>
                </a:lnTo>
                <a:lnTo>
                  <a:pt x="715581" y="67297"/>
                </a:lnTo>
                <a:lnTo>
                  <a:pt x="672617" y="83477"/>
                </a:lnTo>
                <a:lnTo>
                  <a:pt x="644931" y="118135"/>
                </a:lnTo>
                <a:lnTo>
                  <a:pt x="638327" y="153022"/>
                </a:lnTo>
                <a:lnTo>
                  <a:pt x="639051" y="165341"/>
                </a:lnTo>
                <a:lnTo>
                  <a:pt x="656513" y="207505"/>
                </a:lnTo>
                <a:lnTo>
                  <a:pt x="692734" y="233794"/>
                </a:lnTo>
                <a:lnTo>
                  <a:pt x="727875" y="239966"/>
                </a:lnTo>
                <a:lnTo>
                  <a:pt x="739368" y="239331"/>
                </a:lnTo>
                <a:lnTo>
                  <a:pt x="776109" y="226771"/>
                </a:lnTo>
                <a:lnTo>
                  <a:pt x="785749" y="219062"/>
                </a:lnTo>
                <a:lnTo>
                  <a:pt x="785698" y="223215"/>
                </a:lnTo>
                <a:lnTo>
                  <a:pt x="772845" y="263220"/>
                </a:lnTo>
                <a:lnTo>
                  <a:pt x="731342" y="275958"/>
                </a:lnTo>
                <a:lnTo>
                  <a:pt x="722439" y="275602"/>
                </a:lnTo>
                <a:lnTo>
                  <a:pt x="681189" y="262305"/>
                </a:lnTo>
                <a:lnTo>
                  <a:pt x="665035" y="249936"/>
                </a:lnTo>
                <a:lnTo>
                  <a:pt x="646468" y="277723"/>
                </a:lnTo>
                <a:lnTo>
                  <a:pt x="686371" y="301815"/>
                </a:lnTo>
                <a:lnTo>
                  <a:pt x="731951" y="308800"/>
                </a:lnTo>
                <a:lnTo>
                  <a:pt x="752373" y="307441"/>
                </a:lnTo>
                <a:lnTo>
                  <a:pt x="798245" y="286931"/>
                </a:lnTo>
                <a:lnTo>
                  <a:pt x="819683" y="240906"/>
                </a:lnTo>
                <a:lnTo>
                  <a:pt x="821118" y="219621"/>
                </a:lnTo>
                <a:lnTo>
                  <a:pt x="821118" y="219062"/>
                </a:lnTo>
                <a:lnTo>
                  <a:pt x="821118" y="207124"/>
                </a:lnTo>
                <a:lnTo>
                  <a:pt x="821118" y="99148"/>
                </a:lnTo>
                <a:lnTo>
                  <a:pt x="821118" y="87922"/>
                </a:lnTo>
                <a:lnTo>
                  <a:pt x="821118" y="682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45521" y="2950057"/>
            <a:ext cx="1625155" cy="24778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432623" y="2808326"/>
            <a:ext cx="2317750" cy="901700"/>
          </a:xfrm>
          <a:prstGeom prst="rect">
            <a:avLst/>
          </a:prstGeom>
        </p:spPr>
        <p:txBody>
          <a:bodyPr vert="horz" wrap="square" lIns="0" tIns="768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05"/>
              </a:spcBef>
            </a:pPr>
            <a:r>
              <a:rPr sz="2450" spc="45" dirty="0">
                <a:latin typeface="Verdana" panose="020B0604030504040204"/>
                <a:cs typeface="Verdana" panose="020B0604030504040204"/>
              </a:rPr>
              <a:t>Implementing</a:t>
            </a:r>
            <a:endParaRPr sz="2450">
              <a:latin typeface="Verdana" panose="020B0604030504040204"/>
              <a:cs typeface="Verdana" panose="020B0604030504040204"/>
            </a:endParaRPr>
          </a:p>
          <a:p>
            <a:pPr marL="1689100">
              <a:lnSpc>
                <a:spcPct val="100000"/>
              </a:lnSpc>
              <a:spcBef>
                <a:spcPts val="510"/>
              </a:spcBef>
            </a:pPr>
            <a:r>
              <a:rPr sz="2450" spc="-25" dirty="0">
                <a:latin typeface="Verdana" panose="020B0604030504040204"/>
                <a:cs typeface="Verdana" panose="020B0604030504040204"/>
              </a:rPr>
              <a:t>as</a:t>
            </a:r>
            <a:endParaRPr sz="2450">
              <a:latin typeface="Verdana" panose="020B0604030504040204"/>
              <a:cs typeface="Verdana" panose="020B0604030504040204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02396" y="3826357"/>
            <a:ext cx="1678292" cy="308800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5540927" y="2869286"/>
            <a:ext cx="2138045" cy="4025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450" spc="-20" dirty="0">
                <a:latin typeface="Verdana" panose="020B0604030504040204"/>
                <a:cs typeface="Verdana" panose="020B0604030504040204"/>
              </a:rPr>
              <a:t>features</a:t>
            </a:r>
            <a:r>
              <a:rPr sz="2450" spc="-160" dirty="0">
                <a:latin typeface="Verdana" panose="020B0604030504040204"/>
                <a:cs typeface="Verdana" panose="020B0604030504040204"/>
              </a:rPr>
              <a:t> </a:t>
            </a:r>
            <a:r>
              <a:rPr sz="2450" spc="40" dirty="0">
                <a:latin typeface="Verdana" panose="020B0604030504040204"/>
                <a:cs typeface="Verdana" panose="020B0604030504040204"/>
              </a:rPr>
              <a:t>such</a:t>
            </a:r>
            <a:endParaRPr sz="2450">
              <a:latin typeface="Verdana" panose="020B0604030504040204"/>
              <a:cs typeface="Verdana" panose="020B0604030504040204"/>
            </a:endParaRP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795894" y="4274032"/>
            <a:ext cx="2595867" cy="247789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193931" y="4274032"/>
            <a:ext cx="2449068" cy="308800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5873508" y="3307436"/>
            <a:ext cx="1805305" cy="4025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1031875" algn="l"/>
              </a:tabLst>
            </a:pPr>
            <a:r>
              <a:rPr sz="2450" spc="-415" dirty="0">
                <a:latin typeface="Verdana" panose="020B0604030504040204"/>
                <a:cs typeface="Verdana" panose="020B0604030504040204"/>
              </a:rPr>
              <a:t>,</a:t>
            </a:r>
            <a:r>
              <a:rPr sz="2450" dirty="0">
                <a:latin typeface="Verdana" panose="020B0604030504040204"/>
                <a:cs typeface="Verdana" panose="020B0604030504040204"/>
              </a:rPr>
              <a:t>	</a:t>
            </a:r>
            <a:r>
              <a:rPr sz="2450" spc="-365" dirty="0">
                <a:latin typeface="Verdana" panose="020B0604030504040204"/>
                <a:cs typeface="Verdana" panose="020B0604030504040204"/>
              </a:rPr>
              <a:t>,</a:t>
            </a:r>
            <a:r>
              <a:rPr sz="2450" spc="-215" dirty="0">
                <a:latin typeface="Verdana" panose="020B0604030504040204"/>
                <a:cs typeface="Verdana" panose="020B0604030504040204"/>
              </a:rPr>
              <a:t> </a:t>
            </a:r>
            <a:r>
              <a:rPr sz="2450" spc="50" dirty="0">
                <a:latin typeface="Verdana" panose="020B0604030504040204"/>
                <a:cs typeface="Verdana" panose="020B0604030504040204"/>
              </a:rPr>
              <a:t>and</a:t>
            </a:r>
            <a:endParaRPr sz="245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468490" y="3675100"/>
            <a:ext cx="4210050" cy="13589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002030" marR="5080" indent="-989965">
              <a:lnSpc>
                <a:spcPct val="120000"/>
              </a:lnSpc>
              <a:spcBef>
                <a:spcPts val="95"/>
              </a:spcBef>
            </a:pPr>
            <a:r>
              <a:rPr sz="2450" spc="65" dirty="0">
                <a:latin typeface="Verdana" panose="020B0604030504040204"/>
                <a:cs typeface="Verdana" panose="020B0604030504040204"/>
              </a:rPr>
              <a:t>using</a:t>
            </a:r>
            <a:r>
              <a:rPr sz="2450" spc="-165" dirty="0">
                <a:latin typeface="Verdana" panose="020B0604030504040204"/>
                <a:cs typeface="Verdana" panose="020B0604030504040204"/>
              </a:rPr>
              <a:t> </a:t>
            </a:r>
            <a:r>
              <a:rPr sz="2450" spc="-45" dirty="0">
                <a:latin typeface="Verdana" panose="020B0604030504040204"/>
                <a:cs typeface="Verdana" panose="020B0604030504040204"/>
              </a:rPr>
              <a:t>JavaScript.</a:t>
            </a:r>
            <a:r>
              <a:rPr sz="2450" spc="-160" dirty="0">
                <a:latin typeface="Verdana" panose="020B0604030504040204"/>
                <a:cs typeface="Verdana" panose="020B0604030504040204"/>
              </a:rPr>
              <a:t> </a:t>
            </a:r>
            <a:r>
              <a:rPr sz="2450" spc="70" dirty="0">
                <a:latin typeface="Verdana" panose="020B0604030504040204"/>
                <a:cs typeface="Verdana" panose="020B0604030504040204"/>
              </a:rPr>
              <a:t>Handling </a:t>
            </a:r>
            <a:r>
              <a:rPr sz="2450" spc="50" dirty="0">
                <a:latin typeface="Verdana" panose="020B0604030504040204"/>
                <a:cs typeface="Verdana" panose="020B0604030504040204"/>
              </a:rPr>
              <a:t>and</a:t>
            </a:r>
            <a:endParaRPr sz="2450">
              <a:latin typeface="Verdana" panose="020B0604030504040204"/>
              <a:cs typeface="Verdana" panose="020B0604030504040204"/>
            </a:endParaRPr>
          </a:p>
          <a:p>
            <a:pPr marL="2239645">
              <a:lnSpc>
                <a:spcPct val="100000"/>
              </a:lnSpc>
              <a:spcBef>
                <a:spcPts val="510"/>
              </a:spcBef>
            </a:pPr>
            <a:r>
              <a:rPr sz="2450" spc="-10" dirty="0">
                <a:latin typeface="Verdana" panose="020B0604030504040204"/>
                <a:cs typeface="Verdana" panose="020B0604030504040204"/>
              </a:rPr>
              <a:t>dynamically.</a:t>
            </a:r>
            <a:endParaRPr sz="2450">
              <a:latin typeface="Verdana" panose="020B0604030504040204"/>
              <a:cs typeface="Verdana" panose="020B0604030504040204"/>
            </a:endParaRPr>
          </a:p>
        </p:txBody>
      </p:sp>
      <p:pic>
        <p:nvPicPr>
          <p:cNvPr id="13" name="object 1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144000" y="1"/>
            <a:ext cx="9143847" cy="1028684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144000" y="-1"/>
            <a:ext cx="9144000" cy="10287000"/>
            <a:chOff x="9144000" y="-1"/>
            <a:chExt cx="9144000" cy="10287000"/>
          </a:xfrm>
        </p:grpSpPr>
        <p:sp>
          <p:nvSpPr>
            <p:cNvPr id="3" name="object 3"/>
            <p:cNvSpPr/>
            <p:nvPr/>
          </p:nvSpPr>
          <p:spPr>
            <a:xfrm>
              <a:off x="9144000" y="-1"/>
              <a:ext cx="9144000" cy="10287000"/>
            </a:xfrm>
            <a:custGeom>
              <a:avLst/>
              <a:gdLst/>
              <a:ahLst/>
              <a:cxnLst/>
              <a:rect l="l" t="t" r="r" b="b"/>
              <a:pathLst>
                <a:path w="9144000" h="10287000">
                  <a:moveTo>
                    <a:pt x="9144000" y="0"/>
                  </a:moveTo>
                  <a:lnTo>
                    <a:pt x="0" y="0"/>
                  </a:lnTo>
                  <a:lnTo>
                    <a:pt x="0" y="10287000"/>
                  </a:lnTo>
                  <a:lnTo>
                    <a:pt x="9144000" y="10287000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10453192" y="1142997"/>
              <a:ext cx="6496049" cy="7962900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065">
              <a:lnSpc>
                <a:spcPct val="100000"/>
              </a:lnSpc>
              <a:spcBef>
                <a:spcPts val="125"/>
              </a:spcBef>
            </a:pPr>
            <a:r>
              <a:rPr sz="5450" spc="120" dirty="0">
                <a:solidFill>
                  <a:srgbClr val="000000"/>
                </a:solidFill>
              </a:rPr>
              <a:t>User</a:t>
            </a:r>
            <a:r>
              <a:rPr sz="5450" spc="-420" dirty="0">
                <a:solidFill>
                  <a:srgbClr val="000000"/>
                </a:solidFill>
              </a:rPr>
              <a:t> </a:t>
            </a:r>
            <a:r>
              <a:rPr sz="5450" spc="170" dirty="0">
                <a:solidFill>
                  <a:srgbClr val="000000"/>
                </a:solidFill>
              </a:rPr>
              <a:t>Authentication</a:t>
            </a:r>
            <a:endParaRPr sz="5450"/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52295" y="4193337"/>
            <a:ext cx="1244320" cy="30880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736134" y="3317036"/>
            <a:ext cx="843457" cy="247802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475425" y="3383648"/>
            <a:ext cx="652081" cy="181190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463268" y="3755187"/>
            <a:ext cx="2301989" cy="247802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457266" y="3755187"/>
            <a:ext cx="1101902" cy="308800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552569" y="4225035"/>
            <a:ext cx="2172157" cy="216103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5649804" y="3236277"/>
            <a:ext cx="726440" cy="4025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450" spc="55" dirty="0">
                <a:latin typeface="Verdana" panose="020B0604030504040204"/>
                <a:cs typeface="Verdana" panose="020B0604030504040204"/>
              </a:rPr>
              <a:t>with</a:t>
            </a:r>
            <a:endParaRPr sz="2450">
              <a:latin typeface="Verdana" panose="020B0604030504040204"/>
              <a:cs typeface="Verdana" panose="020B0604030504040204"/>
            </a:endParaRPr>
          </a:p>
        </p:txBody>
      </p:sp>
      <p:pic>
        <p:nvPicPr>
          <p:cNvPr id="13" name="object 13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477162" y="4641012"/>
            <a:ext cx="3255264" cy="308800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6612566" y="3613467"/>
            <a:ext cx="815340" cy="9017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91135" marR="5080" indent="-179070">
              <a:lnSpc>
                <a:spcPct val="117000"/>
              </a:lnSpc>
              <a:spcBef>
                <a:spcPts val="95"/>
              </a:spcBef>
            </a:pPr>
            <a:r>
              <a:rPr sz="2450" spc="50" dirty="0">
                <a:latin typeface="Verdana" panose="020B0604030504040204"/>
                <a:cs typeface="Verdana" panose="020B0604030504040204"/>
              </a:rPr>
              <a:t>and and</a:t>
            </a:r>
            <a:endParaRPr sz="245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433296" y="3175317"/>
            <a:ext cx="3923665" cy="1787525"/>
          </a:xfrm>
          <a:prstGeom prst="rect">
            <a:avLst/>
          </a:prstGeom>
        </p:spPr>
        <p:txBody>
          <a:bodyPr vert="horz" wrap="square" lIns="0" tIns="768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05"/>
              </a:spcBef>
            </a:pPr>
            <a:r>
              <a:rPr sz="2450" dirty="0">
                <a:latin typeface="Verdana" panose="020B0604030504040204"/>
                <a:cs typeface="Verdana" panose="020B0604030504040204"/>
              </a:rPr>
              <a:t>Securing</a:t>
            </a:r>
            <a:r>
              <a:rPr sz="2450" spc="-90" dirty="0">
                <a:latin typeface="Verdana" panose="020B0604030504040204"/>
                <a:cs typeface="Verdana" panose="020B0604030504040204"/>
              </a:rPr>
              <a:t> </a:t>
            </a:r>
            <a:r>
              <a:rPr sz="2450" spc="50" dirty="0">
                <a:latin typeface="Verdana" panose="020B0604030504040204"/>
                <a:cs typeface="Verdana" panose="020B0604030504040204"/>
              </a:rPr>
              <a:t>the</a:t>
            </a:r>
            <a:r>
              <a:rPr sz="2450" spc="-90" dirty="0">
                <a:latin typeface="Verdana" panose="020B0604030504040204"/>
                <a:cs typeface="Verdana" panose="020B0604030504040204"/>
              </a:rPr>
              <a:t> </a:t>
            </a:r>
            <a:r>
              <a:rPr sz="2450" spc="-10" dirty="0">
                <a:latin typeface="Verdana" panose="020B0604030504040204"/>
                <a:cs typeface="Verdana" panose="020B0604030504040204"/>
              </a:rPr>
              <a:t>Twitter</a:t>
            </a:r>
            <a:endParaRPr sz="2450">
              <a:latin typeface="Verdana" panose="020B0604030504040204"/>
              <a:cs typeface="Verdana" panose="020B0604030504040204"/>
            </a:endParaRPr>
          </a:p>
          <a:p>
            <a:pPr marL="2430145">
              <a:lnSpc>
                <a:spcPct val="100000"/>
              </a:lnSpc>
              <a:spcBef>
                <a:spcPts val="510"/>
              </a:spcBef>
            </a:pPr>
            <a:r>
              <a:rPr sz="2450" dirty="0">
                <a:latin typeface="Verdana" panose="020B0604030504040204"/>
                <a:cs typeface="Verdana" panose="020B0604030504040204"/>
              </a:rPr>
              <a:t>to</a:t>
            </a:r>
            <a:r>
              <a:rPr sz="2450" spc="-170" dirty="0">
                <a:latin typeface="Verdana" panose="020B0604030504040204"/>
                <a:cs typeface="Verdana" panose="020B0604030504040204"/>
              </a:rPr>
              <a:t> </a:t>
            </a:r>
            <a:r>
              <a:rPr sz="2450" spc="-10" dirty="0">
                <a:latin typeface="Verdana" panose="020B0604030504040204"/>
                <a:cs typeface="Verdana" panose="020B0604030504040204"/>
              </a:rPr>
              <a:t>ensure</a:t>
            </a:r>
            <a:endParaRPr sz="2450">
              <a:latin typeface="Verdana" panose="020B0604030504040204"/>
              <a:cs typeface="Verdana" panose="020B0604030504040204"/>
            </a:endParaRPr>
          </a:p>
          <a:p>
            <a:pPr marL="1246505">
              <a:lnSpc>
                <a:spcPct val="100000"/>
              </a:lnSpc>
              <a:spcBef>
                <a:spcPts val="510"/>
              </a:spcBef>
            </a:pPr>
            <a:r>
              <a:rPr sz="2450" spc="-365" dirty="0">
                <a:latin typeface="Verdana" panose="020B0604030504040204"/>
                <a:cs typeface="Verdana" panose="020B0604030504040204"/>
              </a:rPr>
              <a:t>.</a:t>
            </a:r>
            <a:r>
              <a:rPr sz="2450" spc="-215" dirty="0">
                <a:latin typeface="Verdana" panose="020B0604030504040204"/>
                <a:cs typeface="Verdana" panose="020B0604030504040204"/>
              </a:rPr>
              <a:t> </a:t>
            </a:r>
            <a:r>
              <a:rPr sz="2450" spc="90" dirty="0">
                <a:latin typeface="Verdana" panose="020B0604030504040204"/>
                <a:cs typeface="Verdana" panose="020B0604030504040204"/>
              </a:rPr>
              <a:t>Managing</a:t>
            </a:r>
            <a:endParaRPr sz="2450">
              <a:latin typeface="Verdana" panose="020B0604030504040204"/>
              <a:cs typeface="Verdana" panose="020B0604030504040204"/>
            </a:endParaRPr>
          </a:p>
          <a:p>
            <a:pPr marL="3315335">
              <a:lnSpc>
                <a:spcPct val="100000"/>
              </a:lnSpc>
              <a:spcBef>
                <a:spcPts val="585"/>
              </a:spcBef>
            </a:pPr>
            <a:r>
              <a:rPr sz="2450" spc="-415" dirty="0">
                <a:latin typeface="Verdana" panose="020B0604030504040204"/>
                <a:cs typeface="Verdana" panose="020B0604030504040204"/>
              </a:rPr>
              <a:t>.</a:t>
            </a:r>
            <a:endParaRPr sz="2450">
              <a:latin typeface="Verdana" panose="020B0604030504040204"/>
              <a:cs typeface="Verdana" panose="020B0604030504040204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-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3208" rIns="0" bIns="0" rtlCol="0">
            <a:spAutoFit/>
          </a:bodyPr>
          <a:lstStyle/>
          <a:p>
            <a:pPr marL="9636760">
              <a:lnSpc>
                <a:spcPct val="100000"/>
              </a:lnSpc>
              <a:spcBef>
                <a:spcPts val="125"/>
              </a:spcBef>
            </a:pPr>
            <a:r>
              <a:rPr spc="220" dirty="0"/>
              <a:t>Posting</a:t>
            </a:r>
            <a:r>
              <a:rPr spc="-170" dirty="0"/>
              <a:t> </a:t>
            </a:r>
            <a:r>
              <a:rPr spc="204" dirty="0"/>
              <a:t>Tweets</a:t>
            </a:r>
            <a:endParaRPr spc="204" dirty="0"/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1106061" y="3628681"/>
            <a:ext cx="1802472" cy="275577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906627" y="3282606"/>
            <a:ext cx="1443228" cy="240652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089323" y="3977995"/>
            <a:ext cx="2424874" cy="24778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317980" y="3977995"/>
            <a:ext cx="1404112" cy="24778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1104448" y="4358995"/>
            <a:ext cx="1261554" cy="307263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15420142" y="3135224"/>
            <a:ext cx="636905" cy="4025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450" spc="5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and</a:t>
            </a:r>
            <a:endParaRPr sz="245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1062207" y="3135224"/>
            <a:ext cx="4297045" cy="15455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450" spc="7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Enabling</a:t>
            </a:r>
            <a:r>
              <a:rPr sz="2450" spc="-19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450" spc="-2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users</a:t>
            </a:r>
            <a:r>
              <a:rPr sz="2450" spc="-17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450" spc="-2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to</a:t>
            </a:r>
            <a:endParaRPr sz="2450">
              <a:latin typeface="Verdana" panose="020B0604030504040204"/>
              <a:cs typeface="Verdana" panose="020B0604030504040204"/>
            </a:endParaRPr>
          </a:p>
          <a:p>
            <a:pPr marL="2530475" marR="5080" indent="-688340">
              <a:lnSpc>
                <a:spcPct val="102000"/>
              </a:lnSpc>
            </a:pPr>
            <a:r>
              <a:rPr sz="2450" spc="-36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.</a:t>
            </a:r>
            <a:r>
              <a:rPr sz="2450" spc="-21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450" spc="4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Implementing </a:t>
            </a:r>
            <a:r>
              <a:rPr sz="2450" spc="5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and</a:t>
            </a:r>
            <a:endParaRPr sz="2450">
              <a:latin typeface="Verdana" panose="020B0604030504040204"/>
              <a:cs typeface="Verdana" panose="020B0604030504040204"/>
            </a:endParaRPr>
          </a:p>
          <a:p>
            <a:pPr marL="1382395">
              <a:lnSpc>
                <a:spcPct val="100000"/>
              </a:lnSpc>
              <a:spcBef>
                <a:spcPts val="60"/>
              </a:spcBef>
            </a:pPr>
            <a:r>
              <a:rPr sz="2450" spc="-2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for</a:t>
            </a:r>
            <a:r>
              <a:rPr sz="2450" spc="-204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45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user</a:t>
            </a:r>
            <a:r>
              <a:rPr sz="2450" spc="-204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450" spc="-1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timelines.</a:t>
            </a:r>
            <a:endParaRPr sz="2450">
              <a:latin typeface="Verdana" panose="020B0604030504040204"/>
              <a:cs typeface="Verdana" panose="020B0604030504040204"/>
            </a:endParaRPr>
          </a:p>
        </p:txBody>
      </p:sp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0" y="0"/>
            <a:ext cx="9143999" cy="1028699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-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3208" rIns="0" bIns="0" rtlCol="0">
            <a:spAutoFit/>
          </a:bodyPr>
          <a:lstStyle/>
          <a:p>
            <a:pPr marL="9636760">
              <a:lnSpc>
                <a:spcPct val="100000"/>
              </a:lnSpc>
              <a:spcBef>
                <a:spcPts val="125"/>
              </a:spcBef>
            </a:pPr>
            <a:r>
              <a:rPr spc="180" dirty="0"/>
              <a:t>Following</a:t>
            </a:r>
            <a:r>
              <a:rPr spc="-40" dirty="0"/>
              <a:t> </a:t>
            </a:r>
            <a:r>
              <a:rPr spc="150" dirty="0"/>
              <a:t>Users</a:t>
            </a:r>
            <a:endParaRPr spc="150" dirty="0"/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3854938" y="3214382"/>
            <a:ext cx="946658" cy="249402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104448" y="3595382"/>
            <a:ext cx="1346212" cy="249402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080280" y="3976382"/>
            <a:ext cx="2405976" cy="249402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290040" y="3976382"/>
            <a:ext cx="1922907" cy="249402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1062195" y="3135224"/>
            <a:ext cx="5048250" cy="15455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3808095" algn="l"/>
              </a:tabLst>
            </a:pPr>
            <a:r>
              <a:rPr sz="2450" spc="6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Allowing</a:t>
            </a:r>
            <a:r>
              <a:rPr sz="2450" spc="-18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450" spc="-2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users</a:t>
            </a:r>
            <a:r>
              <a:rPr sz="2450" spc="-18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450" spc="-2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to</a:t>
            </a:r>
            <a:r>
              <a:rPr sz="245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	</a:t>
            </a:r>
            <a:r>
              <a:rPr sz="2450" spc="5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and</a:t>
            </a:r>
            <a:endParaRPr sz="2450">
              <a:latin typeface="Verdana" panose="020B0604030504040204"/>
              <a:cs typeface="Verdana" panose="020B0604030504040204"/>
            </a:endParaRPr>
          </a:p>
          <a:p>
            <a:pPr marL="2503170" marR="5080" indent="-1045845">
              <a:lnSpc>
                <a:spcPct val="102000"/>
              </a:lnSpc>
            </a:pPr>
            <a:r>
              <a:rPr sz="245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other</a:t>
            </a:r>
            <a:r>
              <a:rPr sz="2450" spc="-10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450" spc="-8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users.</a:t>
            </a:r>
            <a:r>
              <a:rPr sz="2450" spc="-9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450" spc="-1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Displaying </a:t>
            </a:r>
            <a:r>
              <a:rPr sz="2450" spc="5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and</a:t>
            </a:r>
            <a:endParaRPr sz="2450">
              <a:latin typeface="Verdana" panose="020B0604030504040204"/>
              <a:cs typeface="Verdana" panose="020B0604030504040204"/>
            </a:endParaRPr>
          </a:p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sz="2450" spc="-2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for</a:t>
            </a:r>
            <a:r>
              <a:rPr sz="2450" spc="-204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450" spc="9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new</a:t>
            </a:r>
            <a:r>
              <a:rPr sz="2450" spc="-204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450" spc="-1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followers.</a:t>
            </a:r>
            <a:endParaRPr sz="2450">
              <a:latin typeface="Verdana" panose="020B0604030504040204"/>
              <a:cs typeface="Verdana" panose="020B0604030504040204"/>
            </a:endParaRPr>
          </a:p>
        </p:txBody>
      </p:sp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0" y="0"/>
            <a:ext cx="9143999" cy="1028699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1161</Words>
  <Application>WPS Presentation</Application>
  <PresentationFormat>On-screen Show (4:3)</PresentationFormat>
  <Paragraphs>120</Paragraphs>
  <Slides>13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2" baseType="lpstr">
      <vt:lpstr>Arial</vt:lpstr>
      <vt:lpstr>SimSun</vt:lpstr>
      <vt:lpstr>Wingdings</vt:lpstr>
      <vt:lpstr>Times New Roman</vt:lpstr>
      <vt:lpstr>Verdana</vt:lpstr>
      <vt:lpstr>Microsoft YaHei</vt:lpstr>
      <vt:lpstr>Arial Unicode MS</vt:lpstr>
      <vt:lpstr>Calibri</vt:lpstr>
      <vt:lpstr>Office Theme</vt:lpstr>
      <vt:lpstr>PowerPoint 演示文稿</vt:lpstr>
      <vt:lpstr>Introduction</vt:lpstr>
      <vt:lpstr>Project Scope</vt:lpstr>
      <vt:lpstr>HTML Structure</vt:lpstr>
      <vt:lpstr>CSS Styling</vt:lpstr>
      <vt:lpstr>JavaScript Functionality</vt:lpstr>
      <vt:lpstr>User Authentication</vt:lpstr>
      <vt:lpstr>Posting Tweets</vt:lpstr>
      <vt:lpstr>Following Users</vt:lpstr>
      <vt:lpstr>User Experience</vt:lpstr>
      <vt:lpstr>Challenges Faced</vt:lpstr>
      <vt:lpstr>Future Enhancements</vt:lpstr>
      <vt:lpstr>Conclusion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Untitled</dc:title>
  <dc:creator/>
  <cp:lastModifiedBy>kaush</cp:lastModifiedBy>
  <cp:revision>1</cp:revision>
  <dcterms:created xsi:type="dcterms:W3CDTF">2024-05-03T06:30:05Z</dcterms:created>
  <dcterms:modified xsi:type="dcterms:W3CDTF">2024-05-03T06:30:05Z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2024-04-28T05:30:00Z</vt:filetime>
  </property>
  <property fmtid="{D5CDD505-2E9C-101B-9397-08002B2CF9AE}" pid="3" name="Creator">
    <vt:lpwstr>Chromium</vt:lpwstr>
  </property>
  <property fmtid="{D5CDD505-2E9C-101B-9397-08002B2CF9AE}" pid="4" name="LastSaved">
    <vt:filetime>2024-05-02T05:30:00Z</vt:filetime>
  </property>
  <property fmtid="{D5CDD505-2E9C-101B-9397-08002B2CF9AE}" pid="5" name="Producer">
    <vt:lpwstr>3-Heights(TM) PDF Security Shell 4.8.25.2 (http://www.pdf-tools.com)</vt:lpwstr>
  </property>
  <property fmtid="{D5CDD505-2E9C-101B-9397-08002B2CF9AE}" pid="6" name="ICV">
    <vt:lpwstr>D806A27D9C744355877DF23007B4364D_12</vt:lpwstr>
  </property>
  <property fmtid="{D5CDD505-2E9C-101B-9397-08002B2CF9AE}" pid="7" name="KSOProductBuildVer">
    <vt:lpwstr>1033-12.2.0.13472</vt:lpwstr>
  </property>
</Properties>
</file>